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4" r:id="rId3"/>
    <p:sldId id="273" r:id="rId4"/>
    <p:sldId id="383" r:id="rId5"/>
    <p:sldId id="379" r:id="rId6"/>
    <p:sldId id="380" r:id="rId7"/>
    <p:sldId id="381" r:id="rId8"/>
    <p:sldId id="395" r:id="rId9"/>
    <p:sldId id="396" r:id="rId10"/>
    <p:sldId id="397" r:id="rId11"/>
    <p:sldId id="385" r:id="rId12"/>
    <p:sldId id="389" r:id="rId13"/>
    <p:sldId id="386" r:id="rId14"/>
    <p:sldId id="387" r:id="rId15"/>
    <p:sldId id="388" r:id="rId16"/>
    <p:sldId id="403" r:id="rId17"/>
    <p:sldId id="406" r:id="rId18"/>
    <p:sldId id="390" r:id="rId19"/>
    <p:sldId id="392" r:id="rId20"/>
    <p:sldId id="360" r:id="rId21"/>
    <p:sldId id="391" r:id="rId22"/>
    <p:sldId id="393" r:id="rId23"/>
    <p:sldId id="274" r:id="rId24"/>
    <p:sldId id="382" r:id="rId25"/>
    <p:sldId id="394" r:id="rId26"/>
    <p:sldId id="398" r:id="rId27"/>
    <p:sldId id="399" r:id="rId28"/>
    <p:sldId id="400" r:id="rId29"/>
    <p:sldId id="402" r:id="rId30"/>
    <p:sldId id="401" r:id="rId31"/>
    <p:sldId id="4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44A01-BC90-4A66-9553-E6F7A8F4A32A}" type="doc">
      <dgm:prSet loTypeId="urn:microsoft.com/office/officeart/2018/5/layout/IconCircleOutlineLabelList" loCatId="icon" qsTypeId="urn:microsoft.com/office/officeart/2005/8/quickstyle/simple4" qsCatId="simple" csTypeId="urn:microsoft.com/office/officeart/2018/5/colors/Iconchunking_coloredoutline_colorful1" csCatId="colorful" phldr="1"/>
      <dgm:spPr/>
      <dgm:t>
        <a:bodyPr/>
        <a:lstStyle/>
        <a:p>
          <a:endParaRPr lang="en-US"/>
        </a:p>
      </dgm:t>
    </dgm:pt>
    <dgm:pt modelId="{4934335E-8AEA-4186-B659-53254E92186F}">
      <dgm:prSet/>
      <dgm:spPr/>
      <dgm:t>
        <a:bodyPr/>
        <a:lstStyle/>
        <a:p>
          <a:pPr>
            <a:lnSpc>
              <a:spcPct val="100000"/>
            </a:lnSpc>
            <a:defRPr cap="all"/>
          </a:pPr>
          <a:r>
            <a:rPr lang="en-US"/>
            <a:t>Legal compliance</a:t>
          </a:r>
        </a:p>
      </dgm:t>
    </dgm:pt>
    <dgm:pt modelId="{40A293CA-A19E-411A-B00D-A8F2753228FB}" type="parTrans" cxnId="{2C792B73-4685-4D32-A0A4-71E13DEBC315}">
      <dgm:prSet/>
      <dgm:spPr/>
      <dgm:t>
        <a:bodyPr/>
        <a:lstStyle/>
        <a:p>
          <a:endParaRPr lang="en-US"/>
        </a:p>
      </dgm:t>
    </dgm:pt>
    <dgm:pt modelId="{C1E7808D-E00A-45B5-A2F5-83B89587ED6E}" type="sibTrans" cxnId="{2C792B73-4685-4D32-A0A4-71E13DEBC315}">
      <dgm:prSet/>
      <dgm:spPr/>
      <dgm:t>
        <a:bodyPr/>
        <a:lstStyle/>
        <a:p>
          <a:endParaRPr lang="en-US"/>
        </a:p>
      </dgm:t>
    </dgm:pt>
    <dgm:pt modelId="{06FD3A91-5405-47C7-9CA8-346CBF472AEF}">
      <dgm:prSet/>
      <dgm:spPr/>
      <dgm:t>
        <a:bodyPr/>
        <a:lstStyle/>
        <a:p>
          <a:pPr>
            <a:lnSpc>
              <a:spcPct val="100000"/>
            </a:lnSpc>
            <a:defRPr cap="all"/>
          </a:pPr>
          <a:r>
            <a:rPr lang="en-US" dirty="0"/>
            <a:t>Avoiding harm</a:t>
          </a:r>
        </a:p>
      </dgm:t>
    </dgm:pt>
    <dgm:pt modelId="{1E17B065-AE57-4125-BED7-2A1CC4513270}" type="parTrans" cxnId="{246E2682-B8C7-4D78-A770-363D62EF227B}">
      <dgm:prSet/>
      <dgm:spPr/>
      <dgm:t>
        <a:bodyPr/>
        <a:lstStyle/>
        <a:p>
          <a:endParaRPr lang="en-US"/>
        </a:p>
      </dgm:t>
    </dgm:pt>
    <dgm:pt modelId="{CE59FBC0-0E2F-46D7-93F6-290BF5A0B7B2}" type="sibTrans" cxnId="{246E2682-B8C7-4D78-A770-363D62EF227B}">
      <dgm:prSet/>
      <dgm:spPr/>
      <dgm:t>
        <a:bodyPr/>
        <a:lstStyle/>
        <a:p>
          <a:endParaRPr lang="en-US"/>
        </a:p>
      </dgm:t>
    </dgm:pt>
    <dgm:pt modelId="{84DAA289-5B61-404E-B020-7191804FBFD6}">
      <dgm:prSet/>
      <dgm:spPr/>
      <dgm:t>
        <a:bodyPr/>
        <a:lstStyle/>
        <a:p>
          <a:pPr>
            <a:lnSpc>
              <a:spcPct val="100000"/>
            </a:lnSpc>
            <a:defRPr cap="all"/>
          </a:pPr>
          <a:r>
            <a:rPr lang="en-US" dirty="0"/>
            <a:t>Cost/benefit</a:t>
          </a:r>
        </a:p>
      </dgm:t>
    </dgm:pt>
    <dgm:pt modelId="{6D0959D1-4109-415E-AE45-AF7855778796}" type="parTrans" cxnId="{906F565F-9B20-44D3-AB24-5CFCA8CDB0A9}">
      <dgm:prSet/>
      <dgm:spPr/>
      <dgm:t>
        <a:bodyPr/>
        <a:lstStyle/>
        <a:p>
          <a:endParaRPr lang="en-US"/>
        </a:p>
      </dgm:t>
    </dgm:pt>
    <dgm:pt modelId="{A7E579B9-8CC7-4492-8AF2-0A2605E1F089}" type="sibTrans" cxnId="{906F565F-9B20-44D3-AB24-5CFCA8CDB0A9}">
      <dgm:prSet/>
      <dgm:spPr/>
      <dgm:t>
        <a:bodyPr/>
        <a:lstStyle/>
        <a:p>
          <a:endParaRPr lang="en-US"/>
        </a:p>
      </dgm:t>
    </dgm:pt>
    <dgm:pt modelId="{CE6F875C-6D56-43D8-A755-14B9C0CFAB6C}">
      <dgm:prSet/>
      <dgm:spPr/>
      <dgm:t>
        <a:bodyPr/>
        <a:lstStyle/>
        <a:p>
          <a:pPr>
            <a:lnSpc>
              <a:spcPct val="100000"/>
            </a:lnSpc>
            <a:defRPr cap="all"/>
          </a:pPr>
          <a:r>
            <a:rPr lang="en-US" dirty="0"/>
            <a:t>Parent INPUT</a:t>
          </a:r>
        </a:p>
      </dgm:t>
    </dgm:pt>
    <dgm:pt modelId="{030887F0-4DB0-4E23-A383-15E417C250B5}" type="parTrans" cxnId="{2A2EE1AF-A49C-4E78-9449-2B196E22BE4B}">
      <dgm:prSet/>
      <dgm:spPr/>
      <dgm:t>
        <a:bodyPr/>
        <a:lstStyle/>
        <a:p>
          <a:endParaRPr lang="en-US"/>
        </a:p>
      </dgm:t>
    </dgm:pt>
    <dgm:pt modelId="{EB8D4EEA-4A44-4996-AC64-3DAFB147BBA0}" type="sibTrans" cxnId="{2A2EE1AF-A49C-4E78-9449-2B196E22BE4B}">
      <dgm:prSet/>
      <dgm:spPr/>
      <dgm:t>
        <a:bodyPr/>
        <a:lstStyle/>
        <a:p>
          <a:endParaRPr lang="en-US"/>
        </a:p>
      </dgm:t>
    </dgm:pt>
    <dgm:pt modelId="{D54938F3-695E-4AF6-B173-3B6AB4778CDE}">
      <dgm:prSet/>
      <dgm:spPr/>
      <dgm:t>
        <a:bodyPr/>
        <a:lstStyle/>
        <a:p>
          <a:pPr>
            <a:lnSpc>
              <a:spcPct val="100000"/>
            </a:lnSpc>
            <a:defRPr cap="all"/>
          </a:pPr>
          <a:r>
            <a:rPr lang="en-US" dirty="0"/>
            <a:t>Intended Use</a:t>
          </a:r>
        </a:p>
      </dgm:t>
    </dgm:pt>
    <dgm:pt modelId="{738ADE3B-1599-4FFB-AD92-32613293B220}" type="parTrans" cxnId="{C903775F-1585-4253-A53E-3B5903FF4F24}">
      <dgm:prSet/>
      <dgm:spPr/>
      <dgm:t>
        <a:bodyPr/>
        <a:lstStyle/>
        <a:p>
          <a:endParaRPr lang="en-US"/>
        </a:p>
      </dgm:t>
    </dgm:pt>
    <dgm:pt modelId="{BFA30A5C-0126-4C4B-B7ED-3600C017E0CF}" type="sibTrans" cxnId="{C903775F-1585-4253-A53E-3B5903FF4F24}">
      <dgm:prSet/>
      <dgm:spPr/>
      <dgm:t>
        <a:bodyPr/>
        <a:lstStyle/>
        <a:p>
          <a:endParaRPr lang="en-US"/>
        </a:p>
      </dgm:t>
    </dgm:pt>
    <dgm:pt modelId="{194A8098-879F-4485-A1A5-8AAA8D73E818}">
      <dgm:prSet/>
      <dgm:spPr/>
      <dgm:t>
        <a:bodyPr/>
        <a:lstStyle/>
        <a:p>
          <a:pPr>
            <a:lnSpc>
              <a:spcPct val="100000"/>
            </a:lnSpc>
            <a:defRPr cap="all"/>
          </a:pPr>
          <a:r>
            <a:rPr lang="en-US" dirty="0"/>
            <a:t>Effectiveness/ Pedagogical value</a:t>
          </a:r>
        </a:p>
      </dgm:t>
    </dgm:pt>
    <dgm:pt modelId="{69B416B8-62DC-48BA-966A-14D888BFCC8F}" type="parTrans" cxnId="{46D7A94C-7520-4DE7-93DD-B60139F70B98}">
      <dgm:prSet/>
      <dgm:spPr/>
      <dgm:t>
        <a:bodyPr/>
        <a:lstStyle/>
        <a:p>
          <a:endParaRPr lang="en-US"/>
        </a:p>
      </dgm:t>
    </dgm:pt>
    <dgm:pt modelId="{B379BA09-D777-48FE-A168-C7012C4FCD19}" type="sibTrans" cxnId="{46D7A94C-7520-4DE7-93DD-B60139F70B98}">
      <dgm:prSet/>
      <dgm:spPr/>
      <dgm:t>
        <a:bodyPr/>
        <a:lstStyle/>
        <a:p>
          <a:endParaRPr lang="en-US"/>
        </a:p>
      </dgm:t>
    </dgm:pt>
    <dgm:pt modelId="{96658387-D02D-4574-AE9E-FB022AB87A56}" type="pres">
      <dgm:prSet presAssocID="{7E144A01-BC90-4A66-9553-E6F7A8F4A32A}" presName="root" presStyleCnt="0">
        <dgm:presLayoutVars>
          <dgm:dir/>
          <dgm:resizeHandles val="exact"/>
        </dgm:presLayoutVars>
      </dgm:prSet>
      <dgm:spPr/>
    </dgm:pt>
    <dgm:pt modelId="{49223452-7911-4578-ABD0-487BE21A7EB9}" type="pres">
      <dgm:prSet presAssocID="{4934335E-8AEA-4186-B659-53254E92186F}" presName="compNode" presStyleCnt="0"/>
      <dgm:spPr/>
    </dgm:pt>
    <dgm:pt modelId="{46281861-1B8F-4988-A13D-AF1163677B42}" type="pres">
      <dgm:prSet presAssocID="{4934335E-8AEA-4186-B659-53254E92186F}" presName="iconBgRect" presStyleLbl="trAlignAcc1" presStyleIdx="0" presStyleCnt="6"/>
      <dgm:spPr>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gm:spPr>
    </dgm:pt>
    <dgm:pt modelId="{29BED4D0-B0C0-4CDD-BC76-0494FE899E5D}" type="pres">
      <dgm:prSet presAssocID="{4934335E-8AEA-4186-B659-53254E92186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C2488ABF-A8D9-4CF1-9C77-025438B56EAB}" type="pres">
      <dgm:prSet presAssocID="{4934335E-8AEA-4186-B659-53254E92186F}" presName="spaceRect" presStyleCnt="0"/>
      <dgm:spPr/>
    </dgm:pt>
    <dgm:pt modelId="{F297FB67-C244-4B9F-A8AE-D85AC11F420D}" type="pres">
      <dgm:prSet presAssocID="{4934335E-8AEA-4186-B659-53254E92186F}" presName="textRect" presStyleLbl="revTx" presStyleIdx="0" presStyleCnt="6">
        <dgm:presLayoutVars>
          <dgm:chMax val="1"/>
          <dgm:chPref val="1"/>
        </dgm:presLayoutVars>
      </dgm:prSet>
      <dgm:spPr/>
    </dgm:pt>
    <dgm:pt modelId="{277EBA8E-26AD-4FED-B8B7-D591B64C41B8}" type="pres">
      <dgm:prSet presAssocID="{C1E7808D-E00A-45B5-A2F5-83B89587ED6E}" presName="sibTrans" presStyleCnt="0"/>
      <dgm:spPr/>
    </dgm:pt>
    <dgm:pt modelId="{7B64A6B2-9B89-413C-AB56-E428839E6A64}" type="pres">
      <dgm:prSet presAssocID="{06FD3A91-5405-47C7-9CA8-346CBF472AEF}" presName="compNode" presStyleCnt="0"/>
      <dgm:spPr/>
    </dgm:pt>
    <dgm:pt modelId="{3CF6A04B-9219-4638-BAD1-540876383F1F}" type="pres">
      <dgm:prSet presAssocID="{06FD3A91-5405-47C7-9CA8-346CBF472AEF}" presName="iconBgRect" presStyleLbl="trAlignAcc1" presStyleIdx="1" presStyleCnt="6"/>
      <dgm:spPr>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miter lim="800000"/>
        </a:ln>
        <a:effectLst/>
      </dgm:spPr>
    </dgm:pt>
    <dgm:pt modelId="{AB6207CA-485A-4449-B03D-5587AB2904E3}" type="pres">
      <dgm:prSet presAssocID="{06FD3A91-5405-47C7-9CA8-346CBF472AE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af"/>
        </a:ext>
      </dgm:extLst>
    </dgm:pt>
    <dgm:pt modelId="{B0BE53B3-A816-4603-AD70-1578CFE04980}" type="pres">
      <dgm:prSet presAssocID="{06FD3A91-5405-47C7-9CA8-346CBF472AEF}" presName="spaceRect" presStyleCnt="0"/>
      <dgm:spPr/>
    </dgm:pt>
    <dgm:pt modelId="{725CC8DD-85AE-404C-A674-54728359DB8F}" type="pres">
      <dgm:prSet presAssocID="{06FD3A91-5405-47C7-9CA8-346CBF472AEF}" presName="textRect" presStyleLbl="revTx" presStyleIdx="1" presStyleCnt="6">
        <dgm:presLayoutVars>
          <dgm:chMax val="1"/>
          <dgm:chPref val="1"/>
        </dgm:presLayoutVars>
      </dgm:prSet>
      <dgm:spPr/>
    </dgm:pt>
    <dgm:pt modelId="{09C7ACBD-4198-466A-9550-420FD4B77B49}" type="pres">
      <dgm:prSet presAssocID="{CE59FBC0-0E2F-46D7-93F6-290BF5A0B7B2}" presName="sibTrans" presStyleCnt="0"/>
      <dgm:spPr/>
    </dgm:pt>
    <dgm:pt modelId="{BF1067E5-F620-4093-A35F-C6B9FDA9C69B}" type="pres">
      <dgm:prSet presAssocID="{84DAA289-5B61-404E-B020-7191804FBFD6}" presName="compNode" presStyleCnt="0"/>
      <dgm:spPr/>
    </dgm:pt>
    <dgm:pt modelId="{8EDAA096-8891-45A1-901F-31D72A9EB140}" type="pres">
      <dgm:prSet presAssocID="{84DAA289-5B61-404E-B020-7191804FBFD6}" presName="iconBgRect" presStyleLbl="trAlignAcc1" presStyleIdx="2" presStyleCnt="6"/>
      <dgm:spPr>
        <a:solidFill>
          <a:schemeClr val="lt1">
            <a:alpha val="0"/>
            <a:hueOff val="0"/>
            <a:satOff val="0"/>
            <a:lumOff val="0"/>
            <a:alphaOff val="0"/>
          </a:schemeClr>
        </a:solidFill>
        <a:ln w="47625" cap="flat" cmpd="sng" algn="ctr">
          <a:solidFill>
            <a:schemeClr val="accent4">
              <a:hueOff val="0"/>
              <a:satOff val="0"/>
              <a:lumOff val="0"/>
              <a:alphaOff val="0"/>
            </a:schemeClr>
          </a:solidFill>
          <a:prstDash val="solid"/>
          <a:miter lim="800000"/>
        </a:ln>
        <a:effectLst/>
      </dgm:spPr>
    </dgm:pt>
    <dgm:pt modelId="{76A9BC28-8E11-4DC4-B35A-CF3B53B6B934}" type="pres">
      <dgm:prSet presAssocID="{84DAA289-5B61-404E-B020-7191804FBFD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a:ext>
      </dgm:extLst>
    </dgm:pt>
    <dgm:pt modelId="{A6F14C09-319F-49F4-8401-C6F7052119A6}" type="pres">
      <dgm:prSet presAssocID="{84DAA289-5B61-404E-B020-7191804FBFD6}" presName="spaceRect" presStyleCnt="0"/>
      <dgm:spPr/>
    </dgm:pt>
    <dgm:pt modelId="{E7877E8C-6258-4FEB-AAF1-61D53FB74DE8}" type="pres">
      <dgm:prSet presAssocID="{84DAA289-5B61-404E-B020-7191804FBFD6}" presName="textRect" presStyleLbl="revTx" presStyleIdx="2" presStyleCnt="6">
        <dgm:presLayoutVars>
          <dgm:chMax val="1"/>
          <dgm:chPref val="1"/>
        </dgm:presLayoutVars>
      </dgm:prSet>
      <dgm:spPr/>
    </dgm:pt>
    <dgm:pt modelId="{4E1BFC28-E5F9-4FF9-BAB8-2B9FBC190B57}" type="pres">
      <dgm:prSet presAssocID="{A7E579B9-8CC7-4492-8AF2-0A2605E1F089}" presName="sibTrans" presStyleCnt="0"/>
      <dgm:spPr/>
    </dgm:pt>
    <dgm:pt modelId="{045F73DC-5626-4C0F-9BD9-015C233A4689}" type="pres">
      <dgm:prSet presAssocID="{CE6F875C-6D56-43D8-A755-14B9C0CFAB6C}" presName="compNode" presStyleCnt="0"/>
      <dgm:spPr/>
    </dgm:pt>
    <dgm:pt modelId="{AAF42517-8E6A-4323-AFB1-38BAD020C9BB}" type="pres">
      <dgm:prSet presAssocID="{CE6F875C-6D56-43D8-A755-14B9C0CFAB6C}" presName="iconBgRect" presStyleLbl="trAlignAcc1" presStyleIdx="3" presStyleCnt="6"/>
      <dgm:spPr>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miter lim="800000"/>
        </a:ln>
        <a:effectLst/>
      </dgm:spPr>
    </dgm:pt>
    <dgm:pt modelId="{DA294834-433C-43FE-AA82-88540EAC9D2D}" type="pres">
      <dgm:prSet presAssocID="{CE6F875C-6D56-43D8-A755-14B9C0CFAB6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amily with boy"/>
        </a:ext>
      </dgm:extLst>
    </dgm:pt>
    <dgm:pt modelId="{40BC04AC-26C8-417D-B320-7A56522EB3A1}" type="pres">
      <dgm:prSet presAssocID="{CE6F875C-6D56-43D8-A755-14B9C0CFAB6C}" presName="spaceRect" presStyleCnt="0"/>
      <dgm:spPr/>
    </dgm:pt>
    <dgm:pt modelId="{BC494ECB-AEFF-4B34-AB16-6CD04313B2E1}" type="pres">
      <dgm:prSet presAssocID="{CE6F875C-6D56-43D8-A755-14B9C0CFAB6C}" presName="textRect" presStyleLbl="revTx" presStyleIdx="3" presStyleCnt="6">
        <dgm:presLayoutVars>
          <dgm:chMax val="1"/>
          <dgm:chPref val="1"/>
        </dgm:presLayoutVars>
      </dgm:prSet>
      <dgm:spPr/>
    </dgm:pt>
    <dgm:pt modelId="{31071F74-6189-4169-A4BF-EE5DB0588314}" type="pres">
      <dgm:prSet presAssocID="{EB8D4EEA-4A44-4996-AC64-3DAFB147BBA0}" presName="sibTrans" presStyleCnt="0"/>
      <dgm:spPr/>
    </dgm:pt>
    <dgm:pt modelId="{F3E0B6FA-A933-4722-8642-2DC084A44956}" type="pres">
      <dgm:prSet presAssocID="{D54938F3-695E-4AF6-B173-3B6AB4778CDE}" presName="compNode" presStyleCnt="0"/>
      <dgm:spPr/>
    </dgm:pt>
    <dgm:pt modelId="{E2B190E4-5F68-4FED-BCB4-6F40DA4E8EE6}" type="pres">
      <dgm:prSet presAssocID="{D54938F3-695E-4AF6-B173-3B6AB4778CDE}" presName="iconBgRect" presStyleLbl="trAlignAcc1" presStyleIdx="4" presStyleCnt="6"/>
      <dgm:spPr>
        <a:solidFill>
          <a:schemeClr val="lt1">
            <a:alpha val="0"/>
            <a:hueOff val="0"/>
            <a:satOff val="0"/>
            <a:lumOff val="0"/>
            <a:alphaOff val="0"/>
          </a:schemeClr>
        </a:solidFill>
        <a:ln w="47625" cap="flat" cmpd="sng" algn="ctr">
          <a:solidFill>
            <a:schemeClr val="accent6">
              <a:hueOff val="0"/>
              <a:satOff val="0"/>
              <a:lumOff val="0"/>
              <a:alphaOff val="0"/>
            </a:schemeClr>
          </a:solidFill>
          <a:prstDash val="solid"/>
          <a:miter lim="800000"/>
        </a:ln>
        <a:effectLst/>
      </dgm:spPr>
    </dgm:pt>
    <dgm:pt modelId="{6FDA7707-C7DE-46C4-A9E2-AB93C1B25B0E}" type="pres">
      <dgm:prSet presAssocID="{D54938F3-695E-4AF6-B173-3B6AB4778CDE}"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cissors"/>
        </a:ext>
      </dgm:extLst>
    </dgm:pt>
    <dgm:pt modelId="{7D277718-CBDD-4254-ADF5-93D8B63B5732}" type="pres">
      <dgm:prSet presAssocID="{D54938F3-695E-4AF6-B173-3B6AB4778CDE}" presName="spaceRect" presStyleCnt="0"/>
      <dgm:spPr/>
    </dgm:pt>
    <dgm:pt modelId="{984F9EC8-A2AB-43AD-A9E7-6FCCA7765446}" type="pres">
      <dgm:prSet presAssocID="{D54938F3-695E-4AF6-B173-3B6AB4778CDE}" presName="textRect" presStyleLbl="revTx" presStyleIdx="4" presStyleCnt="6">
        <dgm:presLayoutVars>
          <dgm:chMax val="1"/>
          <dgm:chPref val="1"/>
        </dgm:presLayoutVars>
      </dgm:prSet>
      <dgm:spPr/>
    </dgm:pt>
    <dgm:pt modelId="{BC525C85-EE11-4691-8D79-B1232B4F951B}" type="pres">
      <dgm:prSet presAssocID="{BFA30A5C-0126-4C4B-B7ED-3600C017E0CF}" presName="sibTrans" presStyleCnt="0"/>
      <dgm:spPr/>
    </dgm:pt>
    <dgm:pt modelId="{3F6393E6-86F9-42B4-A9B2-F923113C75D5}" type="pres">
      <dgm:prSet presAssocID="{194A8098-879F-4485-A1A5-8AAA8D73E818}" presName="compNode" presStyleCnt="0"/>
      <dgm:spPr/>
    </dgm:pt>
    <dgm:pt modelId="{B6102A34-B3BA-48DA-9751-DAE63AC97ECC}" type="pres">
      <dgm:prSet presAssocID="{194A8098-879F-4485-A1A5-8AAA8D73E818}" presName="iconBgRect" presStyleLbl="trAlignAcc1" presStyleIdx="5" presStyleCnt="6"/>
      <dgm:spPr>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gm:spPr>
    </dgm:pt>
    <dgm:pt modelId="{A7831AB9-BD1A-475F-9890-BF7BC01C778B}" type="pres">
      <dgm:prSet presAssocID="{194A8098-879F-4485-A1A5-8AAA8D73E81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icroscope"/>
        </a:ext>
      </dgm:extLst>
    </dgm:pt>
    <dgm:pt modelId="{093239E9-8D7E-452A-A355-E3C2D7667C20}" type="pres">
      <dgm:prSet presAssocID="{194A8098-879F-4485-A1A5-8AAA8D73E818}" presName="spaceRect" presStyleCnt="0"/>
      <dgm:spPr/>
    </dgm:pt>
    <dgm:pt modelId="{325AA90B-B16C-4ED0-B4E6-21A54F6CB8D2}" type="pres">
      <dgm:prSet presAssocID="{194A8098-879F-4485-A1A5-8AAA8D73E818}" presName="textRect" presStyleLbl="revTx" presStyleIdx="5" presStyleCnt="6">
        <dgm:presLayoutVars>
          <dgm:chMax val="1"/>
          <dgm:chPref val="1"/>
        </dgm:presLayoutVars>
      </dgm:prSet>
      <dgm:spPr/>
    </dgm:pt>
  </dgm:ptLst>
  <dgm:cxnLst>
    <dgm:cxn modelId="{4FDA9303-71A8-4645-A858-02B0D69AABC7}" type="presOf" srcId="{CE6F875C-6D56-43D8-A755-14B9C0CFAB6C}" destId="{BC494ECB-AEFF-4B34-AB16-6CD04313B2E1}" srcOrd="0" destOrd="0" presId="urn:microsoft.com/office/officeart/2018/5/layout/IconCircleOutlineLabelList"/>
    <dgm:cxn modelId="{0EF9F105-70C0-4AA9-BA58-53987A84522D}" type="presOf" srcId="{4934335E-8AEA-4186-B659-53254E92186F}" destId="{F297FB67-C244-4B9F-A8AE-D85AC11F420D}" srcOrd="0" destOrd="0" presId="urn:microsoft.com/office/officeart/2018/5/layout/IconCircleOutlineLabelList"/>
    <dgm:cxn modelId="{615A8224-0184-440E-ABCD-58E53B34056F}" type="presOf" srcId="{194A8098-879F-4485-A1A5-8AAA8D73E818}" destId="{325AA90B-B16C-4ED0-B4E6-21A54F6CB8D2}" srcOrd="0" destOrd="0" presId="urn:microsoft.com/office/officeart/2018/5/layout/IconCircleOutlineLabelList"/>
    <dgm:cxn modelId="{906F565F-9B20-44D3-AB24-5CFCA8CDB0A9}" srcId="{7E144A01-BC90-4A66-9553-E6F7A8F4A32A}" destId="{84DAA289-5B61-404E-B020-7191804FBFD6}" srcOrd="2" destOrd="0" parTransId="{6D0959D1-4109-415E-AE45-AF7855778796}" sibTransId="{A7E579B9-8CC7-4492-8AF2-0A2605E1F089}"/>
    <dgm:cxn modelId="{C903775F-1585-4253-A53E-3B5903FF4F24}" srcId="{7E144A01-BC90-4A66-9553-E6F7A8F4A32A}" destId="{D54938F3-695E-4AF6-B173-3B6AB4778CDE}" srcOrd="4" destOrd="0" parTransId="{738ADE3B-1599-4FFB-AD92-32613293B220}" sibTransId="{BFA30A5C-0126-4C4B-B7ED-3600C017E0CF}"/>
    <dgm:cxn modelId="{46D7A94C-7520-4DE7-93DD-B60139F70B98}" srcId="{7E144A01-BC90-4A66-9553-E6F7A8F4A32A}" destId="{194A8098-879F-4485-A1A5-8AAA8D73E818}" srcOrd="5" destOrd="0" parTransId="{69B416B8-62DC-48BA-966A-14D888BFCC8F}" sibTransId="{B379BA09-D777-48FE-A168-C7012C4FCD19}"/>
    <dgm:cxn modelId="{2C792B73-4685-4D32-A0A4-71E13DEBC315}" srcId="{7E144A01-BC90-4A66-9553-E6F7A8F4A32A}" destId="{4934335E-8AEA-4186-B659-53254E92186F}" srcOrd="0" destOrd="0" parTransId="{40A293CA-A19E-411A-B00D-A8F2753228FB}" sibTransId="{C1E7808D-E00A-45B5-A2F5-83B89587ED6E}"/>
    <dgm:cxn modelId="{F99D677E-4C9A-4B54-90D4-E2E587DB0100}" type="presOf" srcId="{06FD3A91-5405-47C7-9CA8-346CBF472AEF}" destId="{725CC8DD-85AE-404C-A674-54728359DB8F}" srcOrd="0" destOrd="0" presId="urn:microsoft.com/office/officeart/2018/5/layout/IconCircleOutlineLabelList"/>
    <dgm:cxn modelId="{246E2682-B8C7-4D78-A770-363D62EF227B}" srcId="{7E144A01-BC90-4A66-9553-E6F7A8F4A32A}" destId="{06FD3A91-5405-47C7-9CA8-346CBF472AEF}" srcOrd="1" destOrd="0" parTransId="{1E17B065-AE57-4125-BED7-2A1CC4513270}" sibTransId="{CE59FBC0-0E2F-46D7-93F6-290BF5A0B7B2}"/>
    <dgm:cxn modelId="{B4A23F87-D578-4CC1-A104-E862997FE608}" type="presOf" srcId="{D54938F3-695E-4AF6-B173-3B6AB4778CDE}" destId="{984F9EC8-A2AB-43AD-A9E7-6FCCA7765446}" srcOrd="0" destOrd="0" presId="urn:microsoft.com/office/officeart/2018/5/layout/IconCircleOutlineLabelList"/>
    <dgm:cxn modelId="{2A2EE1AF-A49C-4E78-9449-2B196E22BE4B}" srcId="{7E144A01-BC90-4A66-9553-E6F7A8F4A32A}" destId="{CE6F875C-6D56-43D8-A755-14B9C0CFAB6C}" srcOrd="3" destOrd="0" parTransId="{030887F0-4DB0-4E23-A383-15E417C250B5}" sibTransId="{EB8D4EEA-4A44-4996-AC64-3DAFB147BBA0}"/>
    <dgm:cxn modelId="{9233B0F0-F0F1-4C11-8F39-361FA5B4B7D6}" type="presOf" srcId="{84DAA289-5B61-404E-B020-7191804FBFD6}" destId="{E7877E8C-6258-4FEB-AAF1-61D53FB74DE8}" srcOrd="0" destOrd="0" presId="urn:microsoft.com/office/officeart/2018/5/layout/IconCircleOutlineLabelList"/>
    <dgm:cxn modelId="{D764C9F4-3E26-4C3F-AA02-A60D115522FC}" type="presOf" srcId="{7E144A01-BC90-4A66-9553-E6F7A8F4A32A}" destId="{96658387-D02D-4574-AE9E-FB022AB87A56}" srcOrd="0" destOrd="0" presId="urn:microsoft.com/office/officeart/2018/5/layout/IconCircleOutlineLabelList"/>
    <dgm:cxn modelId="{C258C665-7FF0-4DC0-A911-6E10F101C179}" type="presParOf" srcId="{96658387-D02D-4574-AE9E-FB022AB87A56}" destId="{49223452-7911-4578-ABD0-487BE21A7EB9}" srcOrd="0" destOrd="0" presId="urn:microsoft.com/office/officeart/2018/5/layout/IconCircleOutlineLabelList"/>
    <dgm:cxn modelId="{1A302C59-349A-49F4-9A4D-88F96E326B52}" type="presParOf" srcId="{49223452-7911-4578-ABD0-487BE21A7EB9}" destId="{46281861-1B8F-4988-A13D-AF1163677B42}" srcOrd="0" destOrd="0" presId="urn:microsoft.com/office/officeart/2018/5/layout/IconCircleOutlineLabelList"/>
    <dgm:cxn modelId="{CBC083F3-B859-4676-8D04-9A2D858FA538}" type="presParOf" srcId="{49223452-7911-4578-ABD0-487BE21A7EB9}" destId="{29BED4D0-B0C0-4CDD-BC76-0494FE899E5D}" srcOrd="1" destOrd="0" presId="urn:microsoft.com/office/officeart/2018/5/layout/IconCircleOutlineLabelList"/>
    <dgm:cxn modelId="{F252773D-9DCA-43BB-A70E-EFBC09E83561}" type="presParOf" srcId="{49223452-7911-4578-ABD0-487BE21A7EB9}" destId="{C2488ABF-A8D9-4CF1-9C77-025438B56EAB}" srcOrd="2" destOrd="0" presId="urn:microsoft.com/office/officeart/2018/5/layout/IconCircleOutlineLabelList"/>
    <dgm:cxn modelId="{8BA44571-6C79-4625-8D21-E9EF13052E6B}" type="presParOf" srcId="{49223452-7911-4578-ABD0-487BE21A7EB9}" destId="{F297FB67-C244-4B9F-A8AE-D85AC11F420D}" srcOrd="3" destOrd="0" presId="urn:microsoft.com/office/officeart/2018/5/layout/IconCircleOutlineLabelList"/>
    <dgm:cxn modelId="{D09D0EC3-1020-4C0E-953D-3945336B51CC}" type="presParOf" srcId="{96658387-D02D-4574-AE9E-FB022AB87A56}" destId="{277EBA8E-26AD-4FED-B8B7-D591B64C41B8}" srcOrd="1" destOrd="0" presId="urn:microsoft.com/office/officeart/2018/5/layout/IconCircleOutlineLabelList"/>
    <dgm:cxn modelId="{DDDB2813-F2BB-4ED6-84DB-E0D779A60A4D}" type="presParOf" srcId="{96658387-D02D-4574-AE9E-FB022AB87A56}" destId="{7B64A6B2-9B89-413C-AB56-E428839E6A64}" srcOrd="2" destOrd="0" presId="urn:microsoft.com/office/officeart/2018/5/layout/IconCircleOutlineLabelList"/>
    <dgm:cxn modelId="{DD0901FF-02D6-40EE-8AA0-EDE0C33F485E}" type="presParOf" srcId="{7B64A6B2-9B89-413C-AB56-E428839E6A64}" destId="{3CF6A04B-9219-4638-BAD1-540876383F1F}" srcOrd="0" destOrd="0" presId="urn:microsoft.com/office/officeart/2018/5/layout/IconCircleOutlineLabelList"/>
    <dgm:cxn modelId="{D123E253-7A56-4C59-8445-0E7D8D1F6ED5}" type="presParOf" srcId="{7B64A6B2-9B89-413C-AB56-E428839E6A64}" destId="{AB6207CA-485A-4449-B03D-5587AB2904E3}" srcOrd="1" destOrd="0" presId="urn:microsoft.com/office/officeart/2018/5/layout/IconCircleOutlineLabelList"/>
    <dgm:cxn modelId="{C0FE3250-7D93-4EDF-9DCF-827B994A2EF4}" type="presParOf" srcId="{7B64A6B2-9B89-413C-AB56-E428839E6A64}" destId="{B0BE53B3-A816-4603-AD70-1578CFE04980}" srcOrd="2" destOrd="0" presId="urn:microsoft.com/office/officeart/2018/5/layout/IconCircleOutlineLabelList"/>
    <dgm:cxn modelId="{ECA6E448-BCEC-490C-8F2B-20FAC585A487}" type="presParOf" srcId="{7B64A6B2-9B89-413C-AB56-E428839E6A64}" destId="{725CC8DD-85AE-404C-A674-54728359DB8F}" srcOrd="3" destOrd="0" presId="urn:microsoft.com/office/officeart/2018/5/layout/IconCircleOutlineLabelList"/>
    <dgm:cxn modelId="{0505FF7A-DFB5-4A38-937C-55E08C89DD06}" type="presParOf" srcId="{96658387-D02D-4574-AE9E-FB022AB87A56}" destId="{09C7ACBD-4198-466A-9550-420FD4B77B49}" srcOrd="3" destOrd="0" presId="urn:microsoft.com/office/officeart/2018/5/layout/IconCircleOutlineLabelList"/>
    <dgm:cxn modelId="{66AB097A-735A-4DA0-8CBE-4B9D6991B827}" type="presParOf" srcId="{96658387-D02D-4574-AE9E-FB022AB87A56}" destId="{BF1067E5-F620-4093-A35F-C6B9FDA9C69B}" srcOrd="4" destOrd="0" presId="urn:microsoft.com/office/officeart/2018/5/layout/IconCircleOutlineLabelList"/>
    <dgm:cxn modelId="{71DDC7D9-6A86-4447-943F-25A4B63017B2}" type="presParOf" srcId="{BF1067E5-F620-4093-A35F-C6B9FDA9C69B}" destId="{8EDAA096-8891-45A1-901F-31D72A9EB140}" srcOrd="0" destOrd="0" presId="urn:microsoft.com/office/officeart/2018/5/layout/IconCircleOutlineLabelList"/>
    <dgm:cxn modelId="{D89B05BE-3107-4B9B-9176-624607265406}" type="presParOf" srcId="{BF1067E5-F620-4093-A35F-C6B9FDA9C69B}" destId="{76A9BC28-8E11-4DC4-B35A-CF3B53B6B934}" srcOrd="1" destOrd="0" presId="urn:microsoft.com/office/officeart/2018/5/layout/IconCircleOutlineLabelList"/>
    <dgm:cxn modelId="{CC344A76-2FDF-4F4B-8B36-4C8F3A9AB2C3}" type="presParOf" srcId="{BF1067E5-F620-4093-A35F-C6B9FDA9C69B}" destId="{A6F14C09-319F-49F4-8401-C6F7052119A6}" srcOrd="2" destOrd="0" presId="urn:microsoft.com/office/officeart/2018/5/layout/IconCircleOutlineLabelList"/>
    <dgm:cxn modelId="{3B9AF524-AE9B-4467-BF24-4915CD5C37B0}" type="presParOf" srcId="{BF1067E5-F620-4093-A35F-C6B9FDA9C69B}" destId="{E7877E8C-6258-4FEB-AAF1-61D53FB74DE8}" srcOrd="3" destOrd="0" presId="urn:microsoft.com/office/officeart/2018/5/layout/IconCircleOutlineLabelList"/>
    <dgm:cxn modelId="{EB22B0D0-B1E9-4EE2-86F2-4E79D37E9B33}" type="presParOf" srcId="{96658387-D02D-4574-AE9E-FB022AB87A56}" destId="{4E1BFC28-E5F9-4FF9-BAB8-2B9FBC190B57}" srcOrd="5" destOrd="0" presId="urn:microsoft.com/office/officeart/2018/5/layout/IconCircleOutlineLabelList"/>
    <dgm:cxn modelId="{AE8BF86E-4B7D-4608-AF4D-CDBA522AE68A}" type="presParOf" srcId="{96658387-D02D-4574-AE9E-FB022AB87A56}" destId="{045F73DC-5626-4C0F-9BD9-015C233A4689}" srcOrd="6" destOrd="0" presId="urn:microsoft.com/office/officeart/2018/5/layout/IconCircleOutlineLabelList"/>
    <dgm:cxn modelId="{2FA0F75B-7DEF-4AAC-B47B-9CE95DFA8B15}" type="presParOf" srcId="{045F73DC-5626-4C0F-9BD9-015C233A4689}" destId="{AAF42517-8E6A-4323-AFB1-38BAD020C9BB}" srcOrd="0" destOrd="0" presId="urn:microsoft.com/office/officeart/2018/5/layout/IconCircleOutlineLabelList"/>
    <dgm:cxn modelId="{40D40594-B30B-41B4-9B1D-02590448F4C3}" type="presParOf" srcId="{045F73DC-5626-4C0F-9BD9-015C233A4689}" destId="{DA294834-433C-43FE-AA82-88540EAC9D2D}" srcOrd="1" destOrd="0" presId="urn:microsoft.com/office/officeart/2018/5/layout/IconCircleOutlineLabelList"/>
    <dgm:cxn modelId="{9A0AFA82-C5BF-4EB1-ACA5-491FE0488B3D}" type="presParOf" srcId="{045F73DC-5626-4C0F-9BD9-015C233A4689}" destId="{40BC04AC-26C8-417D-B320-7A56522EB3A1}" srcOrd="2" destOrd="0" presId="urn:microsoft.com/office/officeart/2018/5/layout/IconCircleOutlineLabelList"/>
    <dgm:cxn modelId="{BF421A8F-25E1-4754-8826-7469C16B7275}" type="presParOf" srcId="{045F73DC-5626-4C0F-9BD9-015C233A4689}" destId="{BC494ECB-AEFF-4B34-AB16-6CD04313B2E1}" srcOrd="3" destOrd="0" presId="urn:microsoft.com/office/officeart/2018/5/layout/IconCircleOutlineLabelList"/>
    <dgm:cxn modelId="{4A41AD8E-01AD-47F3-97EE-A665538825E2}" type="presParOf" srcId="{96658387-D02D-4574-AE9E-FB022AB87A56}" destId="{31071F74-6189-4169-A4BF-EE5DB0588314}" srcOrd="7" destOrd="0" presId="urn:microsoft.com/office/officeart/2018/5/layout/IconCircleOutlineLabelList"/>
    <dgm:cxn modelId="{065AA609-32F0-4969-9385-62E0EE7C25F8}" type="presParOf" srcId="{96658387-D02D-4574-AE9E-FB022AB87A56}" destId="{F3E0B6FA-A933-4722-8642-2DC084A44956}" srcOrd="8" destOrd="0" presId="urn:microsoft.com/office/officeart/2018/5/layout/IconCircleOutlineLabelList"/>
    <dgm:cxn modelId="{7E8B11FC-E2D2-40A1-A402-96FC138E1508}" type="presParOf" srcId="{F3E0B6FA-A933-4722-8642-2DC084A44956}" destId="{E2B190E4-5F68-4FED-BCB4-6F40DA4E8EE6}" srcOrd="0" destOrd="0" presId="urn:microsoft.com/office/officeart/2018/5/layout/IconCircleOutlineLabelList"/>
    <dgm:cxn modelId="{69CB1D43-21E1-4D30-ACE7-5786A00459D7}" type="presParOf" srcId="{F3E0B6FA-A933-4722-8642-2DC084A44956}" destId="{6FDA7707-C7DE-46C4-A9E2-AB93C1B25B0E}" srcOrd="1" destOrd="0" presId="urn:microsoft.com/office/officeart/2018/5/layout/IconCircleOutlineLabelList"/>
    <dgm:cxn modelId="{A0F4F7BB-8535-493C-9F63-7B0C86AEDA61}" type="presParOf" srcId="{F3E0B6FA-A933-4722-8642-2DC084A44956}" destId="{7D277718-CBDD-4254-ADF5-93D8B63B5732}" srcOrd="2" destOrd="0" presId="urn:microsoft.com/office/officeart/2018/5/layout/IconCircleOutlineLabelList"/>
    <dgm:cxn modelId="{123D7368-6901-4842-A674-334E5F6E009F}" type="presParOf" srcId="{F3E0B6FA-A933-4722-8642-2DC084A44956}" destId="{984F9EC8-A2AB-43AD-A9E7-6FCCA7765446}" srcOrd="3" destOrd="0" presId="urn:microsoft.com/office/officeart/2018/5/layout/IconCircleOutlineLabelList"/>
    <dgm:cxn modelId="{6EE57B4E-7B05-4217-8DF9-FD5F8505F9E7}" type="presParOf" srcId="{96658387-D02D-4574-AE9E-FB022AB87A56}" destId="{BC525C85-EE11-4691-8D79-B1232B4F951B}" srcOrd="9" destOrd="0" presId="urn:microsoft.com/office/officeart/2018/5/layout/IconCircleOutlineLabelList"/>
    <dgm:cxn modelId="{98F9C839-2879-4686-9E14-3ADF071F5FAF}" type="presParOf" srcId="{96658387-D02D-4574-AE9E-FB022AB87A56}" destId="{3F6393E6-86F9-42B4-A9B2-F923113C75D5}" srcOrd="10" destOrd="0" presId="urn:microsoft.com/office/officeart/2018/5/layout/IconCircleOutlineLabelList"/>
    <dgm:cxn modelId="{FCD4B3E6-ECE9-4EB3-8789-1DAAD96BF632}" type="presParOf" srcId="{3F6393E6-86F9-42B4-A9B2-F923113C75D5}" destId="{B6102A34-B3BA-48DA-9751-DAE63AC97ECC}" srcOrd="0" destOrd="0" presId="urn:microsoft.com/office/officeart/2018/5/layout/IconCircleOutlineLabelList"/>
    <dgm:cxn modelId="{39A28894-AFA9-4B4A-81E6-D92E39CC5E26}" type="presParOf" srcId="{3F6393E6-86F9-42B4-A9B2-F923113C75D5}" destId="{A7831AB9-BD1A-475F-9890-BF7BC01C778B}" srcOrd="1" destOrd="0" presId="urn:microsoft.com/office/officeart/2018/5/layout/IconCircleOutlineLabelList"/>
    <dgm:cxn modelId="{68D5F5EE-6492-411D-B3FC-3F0000C7BFDF}" type="presParOf" srcId="{3F6393E6-86F9-42B4-A9B2-F923113C75D5}" destId="{093239E9-8D7E-452A-A355-E3C2D7667C20}" srcOrd="2" destOrd="0" presId="urn:microsoft.com/office/officeart/2018/5/layout/IconCircleOutlineLabelList"/>
    <dgm:cxn modelId="{CB1BD24B-CA22-46F7-A4B3-579E8152BA7F}" type="presParOf" srcId="{3F6393E6-86F9-42B4-A9B2-F923113C75D5}" destId="{325AA90B-B16C-4ED0-B4E6-21A54F6CB8D2}" srcOrd="3" destOrd="0" presId="urn:microsoft.com/office/officeart/2018/5/layout/IconCircleOutlin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3F6FE-EABB-44A5-B0C8-84E0634F4C53}"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C347BD88-2009-466C-8585-EE132316AF53}">
      <dgm:prSet/>
      <dgm:spPr/>
      <dgm:t>
        <a:bodyPr/>
        <a:lstStyle/>
        <a:p>
          <a:r>
            <a:rPr lang="en-US"/>
            <a:t>Children’s Internet Privacy Act</a:t>
          </a:r>
        </a:p>
      </dgm:t>
    </dgm:pt>
    <dgm:pt modelId="{5680CACD-F852-482A-8C17-3F80A68C04CD}" type="parTrans" cxnId="{CBF511F4-1D8D-48CA-8E7E-07A204E94FA5}">
      <dgm:prSet/>
      <dgm:spPr/>
      <dgm:t>
        <a:bodyPr/>
        <a:lstStyle/>
        <a:p>
          <a:endParaRPr lang="en-US"/>
        </a:p>
      </dgm:t>
    </dgm:pt>
    <dgm:pt modelId="{8397D69F-847D-4194-A020-0377790DE704}" type="sibTrans" cxnId="{CBF511F4-1D8D-48CA-8E7E-07A204E94FA5}">
      <dgm:prSet/>
      <dgm:spPr/>
      <dgm:t>
        <a:bodyPr/>
        <a:lstStyle/>
        <a:p>
          <a:endParaRPr lang="en-US"/>
        </a:p>
      </dgm:t>
    </dgm:pt>
    <dgm:pt modelId="{037CF582-E9E7-488C-9E56-52104B9A659D}">
      <dgm:prSet/>
      <dgm:spPr/>
      <dgm:t>
        <a:bodyPr/>
        <a:lstStyle/>
        <a:p>
          <a:r>
            <a:rPr lang="en-US"/>
            <a:t>Applies to students younger than 17</a:t>
          </a:r>
        </a:p>
      </dgm:t>
    </dgm:pt>
    <dgm:pt modelId="{3671F106-9470-462B-8DD6-866346A8B960}" type="parTrans" cxnId="{DA3614D0-57E2-4881-B1C4-65A91535A380}">
      <dgm:prSet/>
      <dgm:spPr/>
      <dgm:t>
        <a:bodyPr/>
        <a:lstStyle/>
        <a:p>
          <a:endParaRPr lang="en-US"/>
        </a:p>
      </dgm:t>
    </dgm:pt>
    <dgm:pt modelId="{80DE10B5-7D72-4C8F-9687-8669A91782AB}" type="sibTrans" cxnId="{DA3614D0-57E2-4881-B1C4-65A91535A380}">
      <dgm:prSet/>
      <dgm:spPr/>
      <dgm:t>
        <a:bodyPr/>
        <a:lstStyle/>
        <a:p>
          <a:endParaRPr lang="en-US"/>
        </a:p>
      </dgm:t>
    </dgm:pt>
    <dgm:pt modelId="{8A60D3FA-CEDD-4814-84E2-A1AF0FAFFDC9}">
      <dgm:prSet/>
      <dgm:spPr/>
      <dgm:t>
        <a:bodyPr/>
        <a:lstStyle/>
        <a:p>
          <a:r>
            <a:rPr lang="en-US"/>
            <a:t>Requires schools to have an Internet safety policy</a:t>
          </a:r>
        </a:p>
      </dgm:t>
    </dgm:pt>
    <dgm:pt modelId="{1C3888CF-10F6-44B2-ACBF-946F3BBECB1F}" type="parTrans" cxnId="{AF03CE6A-1819-4D2D-832A-1259F2962980}">
      <dgm:prSet/>
      <dgm:spPr/>
      <dgm:t>
        <a:bodyPr/>
        <a:lstStyle/>
        <a:p>
          <a:endParaRPr lang="en-US"/>
        </a:p>
      </dgm:t>
    </dgm:pt>
    <dgm:pt modelId="{7D71D88A-9508-4693-AA5C-10CA8B34AB4C}" type="sibTrans" cxnId="{AF03CE6A-1819-4D2D-832A-1259F2962980}">
      <dgm:prSet/>
      <dgm:spPr/>
      <dgm:t>
        <a:bodyPr/>
        <a:lstStyle/>
        <a:p>
          <a:endParaRPr lang="en-US"/>
        </a:p>
      </dgm:t>
    </dgm:pt>
    <dgm:pt modelId="{2DC514A0-B978-4631-B8C1-F0133B8698F3}" type="pres">
      <dgm:prSet presAssocID="{1B03F6FE-EABB-44A5-B0C8-84E0634F4C53}" presName="vert0" presStyleCnt="0">
        <dgm:presLayoutVars>
          <dgm:dir/>
          <dgm:animOne val="branch"/>
          <dgm:animLvl val="lvl"/>
        </dgm:presLayoutVars>
      </dgm:prSet>
      <dgm:spPr/>
    </dgm:pt>
    <dgm:pt modelId="{C00D9B7A-A8F0-47ED-BC1F-78061BB31E90}" type="pres">
      <dgm:prSet presAssocID="{C347BD88-2009-466C-8585-EE132316AF53}" presName="thickLine" presStyleLbl="alignNode1" presStyleIdx="0" presStyleCnt="3"/>
      <dgm:spPr/>
    </dgm:pt>
    <dgm:pt modelId="{4B7E6E20-C610-43A3-8D4B-B233B05EF404}" type="pres">
      <dgm:prSet presAssocID="{C347BD88-2009-466C-8585-EE132316AF53}" presName="horz1" presStyleCnt="0"/>
      <dgm:spPr/>
    </dgm:pt>
    <dgm:pt modelId="{F6A413C2-E39C-484A-AB8E-AB38CB09E50C}" type="pres">
      <dgm:prSet presAssocID="{C347BD88-2009-466C-8585-EE132316AF53}" presName="tx1" presStyleLbl="revTx" presStyleIdx="0" presStyleCnt="3"/>
      <dgm:spPr/>
    </dgm:pt>
    <dgm:pt modelId="{73E69641-6373-4BB6-AD83-CDCF3E18C520}" type="pres">
      <dgm:prSet presAssocID="{C347BD88-2009-466C-8585-EE132316AF53}" presName="vert1" presStyleCnt="0"/>
      <dgm:spPr/>
    </dgm:pt>
    <dgm:pt modelId="{729E86CD-AC0C-477B-918B-D91BAA06962F}" type="pres">
      <dgm:prSet presAssocID="{037CF582-E9E7-488C-9E56-52104B9A659D}" presName="thickLine" presStyleLbl="alignNode1" presStyleIdx="1" presStyleCnt="3"/>
      <dgm:spPr/>
    </dgm:pt>
    <dgm:pt modelId="{7E0FC230-A75B-4A1A-AD78-025D1705F51E}" type="pres">
      <dgm:prSet presAssocID="{037CF582-E9E7-488C-9E56-52104B9A659D}" presName="horz1" presStyleCnt="0"/>
      <dgm:spPr/>
    </dgm:pt>
    <dgm:pt modelId="{EF99C9D4-58C3-49B4-B3ED-D66F2A1BBF94}" type="pres">
      <dgm:prSet presAssocID="{037CF582-E9E7-488C-9E56-52104B9A659D}" presName="tx1" presStyleLbl="revTx" presStyleIdx="1" presStyleCnt="3"/>
      <dgm:spPr/>
    </dgm:pt>
    <dgm:pt modelId="{D326F98E-1718-4694-A448-0E3A10CBA1F4}" type="pres">
      <dgm:prSet presAssocID="{037CF582-E9E7-488C-9E56-52104B9A659D}" presName="vert1" presStyleCnt="0"/>
      <dgm:spPr/>
    </dgm:pt>
    <dgm:pt modelId="{292DBAFA-86B3-40A8-ADA7-5AB32D8C8130}" type="pres">
      <dgm:prSet presAssocID="{8A60D3FA-CEDD-4814-84E2-A1AF0FAFFDC9}" presName="thickLine" presStyleLbl="alignNode1" presStyleIdx="2" presStyleCnt="3"/>
      <dgm:spPr/>
    </dgm:pt>
    <dgm:pt modelId="{67AD24B5-B8E4-4D8B-AC21-5EE0E871593C}" type="pres">
      <dgm:prSet presAssocID="{8A60D3FA-CEDD-4814-84E2-A1AF0FAFFDC9}" presName="horz1" presStyleCnt="0"/>
      <dgm:spPr/>
    </dgm:pt>
    <dgm:pt modelId="{C24A4178-4FF9-4F5E-B5F8-29B4C9BEDFD5}" type="pres">
      <dgm:prSet presAssocID="{8A60D3FA-CEDD-4814-84E2-A1AF0FAFFDC9}" presName="tx1" presStyleLbl="revTx" presStyleIdx="2" presStyleCnt="3"/>
      <dgm:spPr/>
    </dgm:pt>
    <dgm:pt modelId="{499C5820-5427-4152-B8BE-2C914F57E905}" type="pres">
      <dgm:prSet presAssocID="{8A60D3FA-CEDD-4814-84E2-A1AF0FAFFDC9}" presName="vert1" presStyleCnt="0"/>
      <dgm:spPr/>
    </dgm:pt>
  </dgm:ptLst>
  <dgm:cxnLst>
    <dgm:cxn modelId="{AF03CE6A-1819-4D2D-832A-1259F2962980}" srcId="{1B03F6FE-EABB-44A5-B0C8-84E0634F4C53}" destId="{8A60D3FA-CEDD-4814-84E2-A1AF0FAFFDC9}" srcOrd="2" destOrd="0" parTransId="{1C3888CF-10F6-44B2-ACBF-946F3BBECB1F}" sibTransId="{7D71D88A-9508-4693-AA5C-10CA8B34AB4C}"/>
    <dgm:cxn modelId="{AD973150-7AA1-497E-8E34-C6916EC9EC12}" type="presOf" srcId="{037CF582-E9E7-488C-9E56-52104B9A659D}" destId="{EF99C9D4-58C3-49B4-B3ED-D66F2A1BBF94}" srcOrd="0" destOrd="0" presId="urn:microsoft.com/office/officeart/2008/layout/LinedList"/>
    <dgm:cxn modelId="{F0979C54-4D6D-49A4-9252-F1BD4FE88AD8}" type="presOf" srcId="{C347BD88-2009-466C-8585-EE132316AF53}" destId="{F6A413C2-E39C-484A-AB8E-AB38CB09E50C}" srcOrd="0" destOrd="0" presId="urn:microsoft.com/office/officeart/2008/layout/LinedList"/>
    <dgm:cxn modelId="{A5E92085-F2A7-4EA1-8730-FB96A0E8ED43}" type="presOf" srcId="{1B03F6FE-EABB-44A5-B0C8-84E0634F4C53}" destId="{2DC514A0-B978-4631-B8C1-F0133B8698F3}" srcOrd="0" destOrd="0" presId="urn:microsoft.com/office/officeart/2008/layout/LinedList"/>
    <dgm:cxn modelId="{739AC995-E67E-4AC5-9BF9-9BFF98C6C239}" type="presOf" srcId="{8A60D3FA-CEDD-4814-84E2-A1AF0FAFFDC9}" destId="{C24A4178-4FF9-4F5E-B5F8-29B4C9BEDFD5}" srcOrd="0" destOrd="0" presId="urn:microsoft.com/office/officeart/2008/layout/LinedList"/>
    <dgm:cxn modelId="{DA3614D0-57E2-4881-B1C4-65A91535A380}" srcId="{1B03F6FE-EABB-44A5-B0C8-84E0634F4C53}" destId="{037CF582-E9E7-488C-9E56-52104B9A659D}" srcOrd="1" destOrd="0" parTransId="{3671F106-9470-462B-8DD6-866346A8B960}" sibTransId="{80DE10B5-7D72-4C8F-9687-8669A91782AB}"/>
    <dgm:cxn modelId="{CBF511F4-1D8D-48CA-8E7E-07A204E94FA5}" srcId="{1B03F6FE-EABB-44A5-B0C8-84E0634F4C53}" destId="{C347BD88-2009-466C-8585-EE132316AF53}" srcOrd="0" destOrd="0" parTransId="{5680CACD-F852-482A-8C17-3F80A68C04CD}" sibTransId="{8397D69F-847D-4194-A020-0377790DE704}"/>
    <dgm:cxn modelId="{F1667E1D-6756-4F0E-BE86-CF9C26D4C735}" type="presParOf" srcId="{2DC514A0-B978-4631-B8C1-F0133B8698F3}" destId="{C00D9B7A-A8F0-47ED-BC1F-78061BB31E90}" srcOrd="0" destOrd="0" presId="urn:microsoft.com/office/officeart/2008/layout/LinedList"/>
    <dgm:cxn modelId="{75BE5B32-86DE-45FC-B820-269623A2A7A7}" type="presParOf" srcId="{2DC514A0-B978-4631-B8C1-F0133B8698F3}" destId="{4B7E6E20-C610-43A3-8D4B-B233B05EF404}" srcOrd="1" destOrd="0" presId="urn:microsoft.com/office/officeart/2008/layout/LinedList"/>
    <dgm:cxn modelId="{DC0B5E2C-92C8-4DF7-9C66-08A364D23863}" type="presParOf" srcId="{4B7E6E20-C610-43A3-8D4B-B233B05EF404}" destId="{F6A413C2-E39C-484A-AB8E-AB38CB09E50C}" srcOrd="0" destOrd="0" presId="urn:microsoft.com/office/officeart/2008/layout/LinedList"/>
    <dgm:cxn modelId="{F0CF893B-A71E-463F-8BFD-B07EE5BD6343}" type="presParOf" srcId="{4B7E6E20-C610-43A3-8D4B-B233B05EF404}" destId="{73E69641-6373-4BB6-AD83-CDCF3E18C520}" srcOrd="1" destOrd="0" presId="urn:microsoft.com/office/officeart/2008/layout/LinedList"/>
    <dgm:cxn modelId="{EA4A6175-D0BC-41CE-B149-6CDDDD4734BA}" type="presParOf" srcId="{2DC514A0-B978-4631-B8C1-F0133B8698F3}" destId="{729E86CD-AC0C-477B-918B-D91BAA06962F}" srcOrd="2" destOrd="0" presId="urn:microsoft.com/office/officeart/2008/layout/LinedList"/>
    <dgm:cxn modelId="{64494133-AFDF-4F6B-A5C6-80D7AFDFF7FA}" type="presParOf" srcId="{2DC514A0-B978-4631-B8C1-F0133B8698F3}" destId="{7E0FC230-A75B-4A1A-AD78-025D1705F51E}" srcOrd="3" destOrd="0" presId="urn:microsoft.com/office/officeart/2008/layout/LinedList"/>
    <dgm:cxn modelId="{FD07C333-BA24-4386-A159-56450315469F}" type="presParOf" srcId="{7E0FC230-A75B-4A1A-AD78-025D1705F51E}" destId="{EF99C9D4-58C3-49B4-B3ED-D66F2A1BBF94}" srcOrd="0" destOrd="0" presId="urn:microsoft.com/office/officeart/2008/layout/LinedList"/>
    <dgm:cxn modelId="{57E5034D-2489-4EDF-833A-358DFBEAD8A9}" type="presParOf" srcId="{7E0FC230-A75B-4A1A-AD78-025D1705F51E}" destId="{D326F98E-1718-4694-A448-0E3A10CBA1F4}" srcOrd="1" destOrd="0" presId="urn:microsoft.com/office/officeart/2008/layout/LinedList"/>
    <dgm:cxn modelId="{119C5016-92BF-41EE-8273-E788E575DF75}" type="presParOf" srcId="{2DC514A0-B978-4631-B8C1-F0133B8698F3}" destId="{292DBAFA-86B3-40A8-ADA7-5AB32D8C8130}" srcOrd="4" destOrd="0" presId="urn:microsoft.com/office/officeart/2008/layout/LinedList"/>
    <dgm:cxn modelId="{4A751719-D75E-4E19-98C7-7749898CB6C1}" type="presParOf" srcId="{2DC514A0-B978-4631-B8C1-F0133B8698F3}" destId="{67AD24B5-B8E4-4D8B-AC21-5EE0E871593C}" srcOrd="5" destOrd="0" presId="urn:microsoft.com/office/officeart/2008/layout/LinedList"/>
    <dgm:cxn modelId="{E6BC9F04-C756-408B-B160-791719DE2E36}" type="presParOf" srcId="{67AD24B5-B8E4-4D8B-AC21-5EE0E871593C}" destId="{C24A4178-4FF9-4F5E-B5F8-29B4C9BEDFD5}" srcOrd="0" destOrd="0" presId="urn:microsoft.com/office/officeart/2008/layout/LinedList"/>
    <dgm:cxn modelId="{76852B4E-D37B-4EC4-86A7-A877212A8E28}" type="presParOf" srcId="{67AD24B5-B8E4-4D8B-AC21-5EE0E871593C}" destId="{499C5820-5427-4152-B8BE-2C914F57E9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F8474-EC7A-4337-ACD0-D569C3ED4D56}" type="doc">
      <dgm:prSet loTypeId="urn:microsoft.com/office/officeart/2018/5/layout/IconCircleLabelList" loCatId="icon" qsTypeId="urn:microsoft.com/office/officeart/2005/8/quickstyle/simple4" qsCatId="simple" csTypeId="urn:microsoft.com/office/officeart/2018/5/colors/Iconchunking_coloredtext_colorful5" csCatId="colorful" phldr="1"/>
      <dgm:spPr/>
      <dgm:t>
        <a:bodyPr/>
        <a:lstStyle/>
        <a:p>
          <a:endParaRPr lang="en-US"/>
        </a:p>
      </dgm:t>
    </dgm:pt>
    <dgm:pt modelId="{6E0D7BAA-4E25-4C95-B894-70FFE90F58F2}">
      <dgm:prSet/>
      <dgm:spPr/>
      <dgm:t>
        <a:bodyPr/>
        <a:lstStyle/>
        <a:p>
          <a:pPr>
            <a:defRPr cap="all"/>
          </a:pPr>
          <a:r>
            <a:rPr lang="en-US" dirty="0"/>
            <a:t>Restrict access to inappropriate and harmful materials</a:t>
          </a:r>
        </a:p>
      </dgm:t>
    </dgm:pt>
    <dgm:pt modelId="{969E44D0-2DE5-46FA-A9B5-5AC77F1CA765}" type="parTrans" cxnId="{5EBB078A-C089-4F34-AE85-A9079041B548}">
      <dgm:prSet/>
      <dgm:spPr/>
      <dgm:t>
        <a:bodyPr/>
        <a:lstStyle/>
        <a:p>
          <a:endParaRPr lang="en-US"/>
        </a:p>
      </dgm:t>
    </dgm:pt>
    <dgm:pt modelId="{34602F4F-957B-436C-ACC1-535F5E78F356}" type="sibTrans" cxnId="{5EBB078A-C089-4F34-AE85-A9079041B548}">
      <dgm:prSet/>
      <dgm:spPr/>
      <dgm:t>
        <a:bodyPr/>
        <a:lstStyle/>
        <a:p>
          <a:endParaRPr lang="en-US"/>
        </a:p>
      </dgm:t>
    </dgm:pt>
    <dgm:pt modelId="{F0EF04C4-281B-43A8-AF1D-DF2FF0547C03}">
      <dgm:prSet/>
      <dgm:spPr/>
      <dgm:t>
        <a:bodyPr/>
        <a:lstStyle/>
        <a:p>
          <a:pPr>
            <a:defRPr cap="all"/>
          </a:pPr>
          <a:r>
            <a:rPr lang="en-US"/>
            <a:t>Ensure safety and security of minors online</a:t>
          </a:r>
        </a:p>
      </dgm:t>
    </dgm:pt>
    <dgm:pt modelId="{7663CB27-0135-45AC-A7CB-323B5928BECF}" type="parTrans" cxnId="{8A556906-6230-40D6-9838-0E4C882C0C41}">
      <dgm:prSet/>
      <dgm:spPr/>
      <dgm:t>
        <a:bodyPr/>
        <a:lstStyle/>
        <a:p>
          <a:endParaRPr lang="en-US"/>
        </a:p>
      </dgm:t>
    </dgm:pt>
    <dgm:pt modelId="{F2C639E1-0C57-4F60-A31A-4CCCA80B43D8}" type="sibTrans" cxnId="{8A556906-6230-40D6-9838-0E4C882C0C41}">
      <dgm:prSet/>
      <dgm:spPr/>
      <dgm:t>
        <a:bodyPr/>
        <a:lstStyle/>
        <a:p>
          <a:endParaRPr lang="en-US"/>
        </a:p>
      </dgm:t>
    </dgm:pt>
    <dgm:pt modelId="{D1302261-9584-4878-9BF9-33A3FFC50F50}">
      <dgm:prSet/>
      <dgm:spPr/>
      <dgm:t>
        <a:bodyPr/>
        <a:lstStyle/>
        <a:p>
          <a:pPr>
            <a:defRPr cap="all"/>
          </a:pPr>
          <a:r>
            <a:rPr lang="en-US"/>
            <a:t>Prevent unauthorized access, including hacking</a:t>
          </a:r>
        </a:p>
      </dgm:t>
    </dgm:pt>
    <dgm:pt modelId="{48757B20-67C3-40B4-A1C3-FE993EB8EFD9}" type="parTrans" cxnId="{C9755C7B-68CE-43D9-95CD-C670426AD1C4}">
      <dgm:prSet/>
      <dgm:spPr/>
      <dgm:t>
        <a:bodyPr/>
        <a:lstStyle/>
        <a:p>
          <a:endParaRPr lang="en-US"/>
        </a:p>
      </dgm:t>
    </dgm:pt>
    <dgm:pt modelId="{EB0EFD8F-E6EB-4E6D-A1F8-CC78A4DA8554}" type="sibTrans" cxnId="{C9755C7B-68CE-43D9-95CD-C670426AD1C4}">
      <dgm:prSet/>
      <dgm:spPr/>
      <dgm:t>
        <a:bodyPr/>
        <a:lstStyle/>
        <a:p>
          <a:endParaRPr lang="en-US"/>
        </a:p>
      </dgm:t>
    </dgm:pt>
    <dgm:pt modelId="{5AE39BBE-C547-4AA5-A92A-9A4B7F8BBE39}">
      <dgm:prSet/>
      <dgm:spPr/>
      <dgm:t>
        <a:bodyPr/>
        <a:lstStyle/>
        <a:p>
          <a:pPr>
            <a:defRPr cap="all"/>
          </a:pPr>
          <a:r>
            <a:rPr lang="en-US"/>
            <a:t>Prohibit unauthorized disclosure and use of personal information</a:t>
          </a:r>
        </a:p>
      </dgm:t>
    </dgm:pt>
    <dgm:pt modelId="{8B24A972-FC32-4BE5-B82A-7AF802118452}" type="parTrans" cxnId="{9223C9BA-8152-424E-B61A-67FA47404255}">
      <dgm:prSet/>
      <dgm:spPr/>
      <dgm:t>
        <a:bodyPr/>
        <a:lstStyle/>
        <a:p>
          <a:endParaRPr lang="en-US"/>
        </a:p>
      </dgm:t>
    </dgm:pt>
    <dgm:pt modelId="{23C29FB3-5614-4C6D-A56E-BDAACFBC8A22}" type="sibTrans" cxnId="{9223C9BA-8152-424E-B61A-67FA47404255}">
      <dgm:prSet/>
      <dgm:spPr/>
      <dgm:t>
        <a:bodyPr/>
        <a:lstStyle/>
        <a:p>
          <a:endParaRPr lang="en-US"/>
        </a:p>
      </dgm:t>
    </dgm:pt>
    <dgm:pt modelId="{842AD742-9000-4495-AE73-15E4DEF56C08}">
      <dgm:prSet/>
      <dgm:spPr/>
      <dgm:t>
        <a:bodyPr/>
        <a:lstStyle/>
        <a:p>
          <a:pPr>
            <a:defRPr cap="all"/>
          </a:pPr>
          <a:r>
            <a:rPr lang="en-US" dirty="0"/>
            <a:t>Include monitoring of the online activities of minors</a:t>
          </a:r>
        </a:p>
      </dgm:t>
    </dgm:pt>
    <dgm:pt modelId="{C96C87EF-8E5E-44B4-B966-DC13DBA67CB8}" type="parTrans" cxnId="{67B777C6-0737-43EE-A434-9345C861F400}">
      <dgm:prSet/>
      <dgm:spPr/>
      <dgm:t>
        <a:bodyPr/>
        <a:lstStyle/>
        <a:p>
          <a:endParaRPr lang="en-US"/>
        </a:p>
      </dgm:t>
    </dgm:pt>
    <dgm:pt modelId="{58461AB9-DED8-4165-B5C4-D73CF431A910}" type="sibTrans" cxnId="{67B777C6-0737-43EE-A434-9345C861F400}">
      <dgm:prSet/>
      <dgm:spPr/>
      <dgm:t>
        <a:bodyPr/>
        <a:lstStyle/>
        <a:p>
          <a:endParaRPr lang="en-US"/>
        </a:p>
      </dgm:t>
    </dgm:pt>
    <dgm:pt modelId="{881C780C-01A5-463E-85CC-796F95644C49}" type="pres">
      <dgm:prSet presAssocID="{53FF8474-EC7A-4337-ACD0-D569C3ED4D56}" presName="root" presStyleCnt="0">
        <dgm:presLayoutVars>
          <dgm:dir/>
          <dgm:resizeHandles val="exact"/>
        </dgm:presLayoutVars>
      </dgm:prSet>
      <dgm:spPr/>
    </dgm:pt>
    <dgm:pt modelId="{828C5967-6761-4C40-8419-592616B4CD7F}" type="pres">
      <dgm:prSet presAssocID="{6E0D7BAA-4E25-4C95-B894-70FFE90F58F2}" presName="compNode" presStyleCnt="0"/>
      <dgm:spPr/>
    </dgm:pt>
    <dgm:pt modelId="{AAE03175-0BA9-442C-A453-D4BCF5198EB5}" type="pres">
      <dgm:prSet presAssocID="{6E0D7BAA-4E25-4C95-B894-70FFE90F58F2}" presName="iconBgRect" presStyleLbl="bgShp" presStyleIdx="0" presStyleCnt="5"/>
      <dgm:spPr/>
    </dgm:pt>
    <dgm:pt modelId="{831E23F9-BB73-4B2D-A480-28458CD83BE3}" type="pres">
      <dgm:prSet presAssocID="{6E0D7BAA-4E25-4C95-B894-70FFE90F58F2}"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ck"/>
        </a:ext>
      </dgm:extLst>
    </dgm:pt>
    <dgm:pt modelId="{6966EC7C-0EB7-4C2F-8DC9-E9226240024D}" type="pres">
      <dgm:prSet presAssocID="{6E0D7BAA-4E25-4C95-B894-70FFE90F58F2}" presName="spaceRect" presStyleCnt="0"/>
      <dgm:spPr/>
    </dgm:pt>
    <dgm:pt modelId="{09EF776C-9652-4F84-B2AC-9A6D01D33EE5}" type="pres">
      <dgm:prSet presAssocID="{6E0D7BAA-4E25-4C95-B894-70FFE90F58F2}" presName="textRect" presStyleLbl="revTx" presStyleIdx="0" presStyleCnt="5">
        <dgm:presLayoutVars>
          <dgm:chMax val="1"/>
          <dgm:chPref val="1"/>
        </dgm:presLayoutVars>
      </dgm:prSet>
      <dgm:spPr/>
    </dgm:pt>
    <dgm:pt modelId="{BF13B79E-3EDF-4AF2-8107-40A3A7A24F57}" type="pres">
      <dgm:prSet presAssocID="{34602F4F-957B-436C-ACC1-535F5E78F356}" presName="sibTrans" presStyleCnt="0"/>
      <dgm:spPr/>
    </dgm:pt>
    <dgm:pt modelId="{C7F9C5D1-91D7-4898-92B1-5A7B4D68F775}" type="pres">
      <dgm:prSet presAssocID="{F0EF04C4-281B-43A8-AF1D-DF2FF0547C03}" presName="compNode" presStyleCnt="0"/>
      <dgm:spPr/>
    </dgm:pt>
    <dgm:pt modelId="{7FF3E498-2BF8-462F-A604-CA48236C978C}" type="pres">
      <dgm:prSet presAssocID="{F0EF04C4-281B-43A8-AF1D-DF2FF0547C03}" presName="iconBgRect" presStyleLbl="bgShp" presStyleIdx="1" presStyleCnt="5"/>
      <dgm:spPr/>
    </dgm:pt>
    <dgm:pt modelId="{60ADC020-55F6-4394-81FA-8E8FEE83BE17}" type="pres">
      <dgm:prSet presAssocID="{F0EF04C4-281B-43A8-AF1D-DF2FF0547C0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ireless router"/>
        </a:ext>
      </dgm:extLst>
    </dgm:pt>
    <dgm:pt modelId="{AA30B64C-08D2-4174-ADAA-FB8698D2357A}" type="pres">
      <dgm:prSet presAssocID="{F0EF04C4-281B-43A8-AF1D-DF2FF0547C03}" presName="spaceRect" presStyleCnt="0"/>
      <dgm:spPr/>
    </dgm:pt>
    <dgm:pt modelId="{3BBD1B46-52D6-45F0-9228-E07236D92C5C}" type="pres">
      <dgm:prSet presAssocID="{F0EF04C4-281B-43A8-AF1D-DF2FF0547C03}" presName="textRect" presStyleLbl="revTx" presStyleIdx="1" presStyleCnt="5">
        <dgm:presLayoutVars>
          <dgm:chMax val="1"/>
          <dgm:chPref val="1"/>
        </dgm:presLayoutVars>
      </dgm:prSet>
      <dgm:spPr/>
    </dgm:pt>
    <dgm:pt modelId="{B43D6C3A-51CB-4E0B-BBE4-4909812F843A}" type="pres">
      <dgm:prSet presAssocID="{F2C639E1-0C57-4F60-A31A-4CCCA80B43D8}" presName="sibTrans" presStyleCnt="0"/>
      <dgm:spPr/>
    </dgm:pt>
    <dgm:pt modelId="{10F5D4CB-6FFE-47F8-BC48-0678CCD6635E}" type="pres">
      <dgm:prSet presAssocID="{D1302261-9584-4878-9BF9-33A3FFC50F50}" presName="compNode" presStyleCnt="0"/>
      <dgm:spPr/>
    </dgm:pt>
    <dgm:pt modelId="{7311D839-52E0-4AFC-92FF-309D1427C56B}" type="pres">
      <dgm:prSet presAssocID="{D1302261-9584-4878-9BF9-33A3FFC50F50}" presName="iconBgRect" presStyleLbl="bgShp" presStyleIdx="2" presStyleCnt="5"/>
      <dgm:spPr/>
    </dgm:pt>
    <dgm:pt modelId="{1BA33334-35B4-4777-9F6A-EDB0D21303BF}" type="pres">
      <dgm:prSet presAssocID="{D1302261-9584-4878-9BF9-33A3FFC50F50}"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cuffs"/>
        </a:ext>
      </dgm:extLst>
    </dgm:pt>
    <dgm:pt modelId="{AA26BFA1-A9A4-4CA5-9C16-076829DD187F}" type="pres">
      <dgm:prSet presAssocID="{D1302261-9584-4878-9BF9-33A3FFC50F50}" presName="spaceRect" presStyleCnt="0"/>
      <dgm:spPr/>
    </dgm:pt>
    <dgm:pt modelId="{6119F10B-32C6-4A80-B302-C83D6F074140}" type="pres">
      <dgm:prSet presAssocID="{D1302261-9584-4878-9BF9-33A3FFC50F50}" presName="textRect" presStyleLbl="revTx" presStyleIdx="2" presStyleCnt="5">
        <dgm:presLayoutVars>
          <dgm:chMax val="1"/>
          <dgm:chPref val="1"/>
        </dgm:presLayoutVars>
      </dgm:prSet>
      <dgm:spPr/>
    </dgm:pt>
    <dgm:pt modelId="{1A7F0A47-4796-49BB-9F58-E8696D730CD9}" type="pres">
      <dgm:prSet presAssocID="{EB0EFD8F-E6EB-4E6D-A1F8-CC78A4DA8554}" presName="sibTrans" presStyleCnt="0"/>
      <dgm:spPr/>
    </dgm:pt>
    <dgm:pt modelId="{29DBA835-C356-4118-82BD-1462A8383D48}" type="pres">
      <dgm:prSet presAssocID="{5AE39BBE-C547-4AA5-A92A-9A4B7F8BBE39}" presName="compNode" presStyleCnt="0"/>
      <dgm:spPr/>
    </dgm:pt>
    <dgm:pt modelId="{1703FA25-E538-4CE6-AE3E-AED379B56526}" type="pres">
      <dgm:prSet presAssocID="{5AE39BBE-C547-4AA5-A92A-9A4B7F8BBE39}" presName="iconBgRect" presStyleLbl="bgShp" presStyleIdx="3" presStyleCnt="5"/>
      <dgm:spPr/>
    </dgm:pt>
    <dgm:pt modelId="{71794E24-2256-49E4-A84F-E26C65FA2989}" type="pres">
      <dgm:prSet presAssocID="{5AE39BBE-C547-4AA5-A92A-9A4B7F8BBE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inter"/>
        </a:ext>
      </dgm:extLst>
    </dgm:pt>
    <dgm:pt modelId="{9D599552-9934-4E66-95C7-8CEFE949651C}" type="pres">
      <dgm:prSet presAssocID="{5AE39BBE-C547-4AA5-A92A-9A4B7F8BBE39}" presName="spaceRect" presStyleCnt="0"/>
      <dgm:spPr/>
    </dgm:pt>
    <dgm:pt modelId="{799BDA77-0668-45E9-B24D-CF44B70C4374}" type="pres">
      <dgm:prSet presAssocID="{5AE39BBE-C547-4AA5-A92A-9A4B7F8BBE39}" presName="textRect" presStyleLbl="revTx" presStyleIdx="3" presStyleCnt="5">
        <dgm:presLayoutVars>
          <dgm:chMax val="1"/>
          <dgm:chPref val="1"/>
        </dgm:presLayoutVars>
      </dgm:prSet>
      <dgm:spPr/>
    </dgm:pt>
    <dgm:pt modelId="{F1AF8215-82B9-4B4F-882D-9B732BA89FBB}" type="pres">
      <dgm:prSet presAssocID="{23C29FB3-5614-4C6D-A56E-BDAACFBC8A22}" presName="sibTrans" presStyleCnt="0"/>
      <dgm:spPr/>
    </dgm:pt>
    <dgm:pt modelId="{3E06F947-2087-4180-9772-E8C362595AFA}" type="pres">
      <dgm:prSet presAssocID="{842AD742-9000-4495-AE73-15E4DEF56C08}" presName="compNode" presStyleCnt="0"/>
      <dgm:spPr/>
    </dgm:pt>
    <dgm:pt modelId="{69088B31-F007-428D-80DC-135D598D10BD}" type="pres">
      <dgm:prSet presAssocID="{842AD742-9000-4495-AE73-15E4DEF56C08}" presName="iconBgRect" presStyleLbl="bgShp" presStyleIdx="4" presStyleCnt="5"/>
      <dgm:spPr/>
    </dgm:pt>
    <dgm:pt modelId="{409F7E54-0B2F-4140-9336-DEF82B82EB4A}" type="pres">
      <dgm:prSet presAssocID="{842AD742-9000-4495-AE73-15E4DEF56C0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ecurity Camera"/>
        </a:ext>
      </dgm:extLst>
    </dgm:pt>
    <dgm:pt modelId="{5C00F132-B3DC-4F3A-80F1-F3821D7A7108}" type="pres">
      <dgm:prSet presAssocID="{842AD742-9000-4495-AE73-15E4DEF56C08}" presName="spaceRect" presStyleCnt="0"/>
      <dgm:spPr/>
    </dgm:pt>
    <dgm:pt modelId="{B575777C-EDFF-427C-91D4-B3BA78EFFF9C}" type="pres">
      <dgm:prSet presAssocID="{842AD742-9000-4495-AE73-15E4DEF56C08}" presName="textRect" presStyleLbl="revTx" presStyleIdx="4" presStyleCnt="5">
        <dgm:presLayoutVars>
          <dgm:chMax val="1"/>
          <dgm:chPref val="1"/>
        </dgm:presLayoutVars>
      </dgm:prSet>
      <dgm:spPr/>
    </dgm:pt>
  </dgm:ptLst>
  <dgm:cxnLst>
    <dgm:cxn modelId="{8A556906-6230-40D6-9838-0E4C882C0C41}" srcId="{53FF8474-EC7A-4337-ACD0-D569C3ED4D56}" destId="{F0EF04C4-281B-43A8-AF1D-DF2FF0547C03}" srcOrd="1" destOrd="0" parTransId="{7663CB27-0135-45AC-A7CB-323B5928BECF}" sibTransId="{F2C639E1-0C57-4F60-A31A-4CCCA80B43D8}"/>
    <dgm:cxn modelId="{E6C95529-16B4-410C-A4E2-3F38F6612CAB}" type="presOf" srcId="{5AE39BBE-C547-4AA5-A92A-9A4B7F8BBE39}" destId="{799BDA77-0668-45E9-B24D-CF44B70C4374}" srcOrd="0" destOrd="0" presId="urn:microsoft.com/office/officeart/2018/5/layout/IconCircleLabelList"/>
    <dgm:cxn modelId="{4FC34E33-6D8B-4DD4-89B3-CC0833D8C6AB}" type="presOf" srcId="{842AD742-9000-4495-AE73-15E4DEF56C08}" destId="{B575777C-EDFF-427C-91D4-B3BA78EFFF9C}" srcOrd="0" destOrd="0" presId="urn:microsoft.com/office/officeart/2018/5/layout/IconCircleLabelList"/>
    <dgm:cxn modelId="{8792DD66-1135-4508-A54D-1F0B4421A3D0}" type="presOf" srcId="{53FF8474-EC7A-4337-ACD0-D569C3ED4D56}" destId="{881C780C-01A5-463E-85CC-796F95644C49}" srcOrd="0" destOrd="0" presId="urn:microsoft.com/office/officeart/2018/5/layout/IconCircleLabelList"/>
    <dgm:cxn modelId="{C9755C7B-68CE-43D9-95CD-C670426AD1C4}" srcId="{53FF8474-EC7A-4337-ACD0-D569C3ED4D56}" destId="{D1302261-9584-4878-9BF9-33A3FFC50F50}" srcOrd="2" destOrd="0" parTransId="{48757B20-67C3-40B4-A1C3-FE993EB8EFD9}" sibTransId="{EB0EFD8F-E6EB-4E6D-A1F8-CC78A4DA8554}"/>
    <dgm:cxn modelId="{5EBB078A-C089-4F34-AE85-A9079041B548}" srcId="{53FF8474-EC7A-4337-ACD0-D569C3ED4D56}" destId="{6E0D7BAA-4E25-4C95-B894-70FFE90F58F2}" srcOrd="0" destOrd="0" parTransId="{969E44D0-2DE5-46FA-A9B5-5AC77F1CA765}" sibTransId="{34602F4F-957B-436C-ACC1-535F5E78F356}"/>
    <dgm:cxn modelId="{722132A4-C0F4-49AC-BF39-3F3C2A753DC4}" type="presOf" srcId="{D1302261-9584-4878-9BF9-33A3FFC50F50}" destId="{6119F10B-32C6-4A80-B302-C83D6F074140}" srcOrd="0" destOrd="0" presId="urn:microsoft.com/office/officeart/2018/5/layout/IconCircleLabelList"/>
    <dgm:cxn modelId="{9223C9BA-8152-424E-B61A-67FA47404255}" srcId="{53FF8474-EC7A-4337-ACD0-D569C3ED4D56}" destId="{5AE39BBE-C547-4AA5-A92A-9A4B7F8BBE39}" srcOrd="3" destOrd="0" parTransId="{8B24A972-FC32-4BE5-B82A-7AF802118452}" sibTransId="{23C29FB3-5614-4C6D-A56E-BDAACFBC8A22}"/>
    <dgm:cxn modelId="{51B1E9BD-A6DA-4BD4-8EEC-CA7E0E08BA8D}" type="presOf" srcId="{6E0D7BAA-4E25-4C95-B894-70FFE90F58F2}" destId="{09EF776C-9652-4F84-B2AC-9A6D01D33EE5}" srcOrd="0" destOrd="0" presId="urn:microsoft.com/office/officeart/2018/5/layout/IconCircleLabelList"/>
    <dgm:cxn modelId="{4E2E37C6-8811-44A6-8D8B-EDB36EB99842}" type="presOf" srcId="{F0EF04C4-281B-43A8-AF1D-DF2FF0547C03}" destId="{3BBD1B46-52D6-45F0-9228-E07236D92C5C}" srcOrd="0" destOrd="0" presId="urn:microsoft.com/office/officeart/2018/5/layout/IconCircleLabelList"/>
    <dgm:cxn modelId="{67B777C6-0737-43EE-A434-9345C861F400}" srcId="{53FF8474-EC7A-4337-ACD0-D569C3ED4D56}" destId="{842AD742-9000-4495-AE73-15E4DEF56C08}" srcOrd="4" destOrd="0" parTransId="{C96C87EF-8E5E-44B4-B966-DC13DBA67CB8}" sibTransId="{58461AB9-DED8-4165-B5C4-D73CF431A910}"/>
    <dgm:cxn modelId="{C58295C8-3D63-43D1-96DE-832D09F402D8}" type="presParOf" srcId="{881C780C-01A5-463E-85CC-796F95644C49}" destId="{828C5967-6761-4C40-8419-592616B4CD7F}" srcOrd="0" destOrd="0" presId="urn:microsoft.com/office/officeart/2018/5/layout/IconCircleLabelList"/>
    <dgm:cxn modelId="{738A04A1-5413-49F6-9C2B-787B2E97E1B4}" type="presParOf" srcId="{828C5967-6761-4C40-8419-592616B4CD7F}" destId="{AAE03175-0BA9-442C-A453-D4BCF5198EB5}" srcOrd="0" destOrd="0" presId="urn:microsoft.com/office/officeart/2018/5/layout/IconCircleLabelList"/>
    <dgm:cxn modelId="{6625E033-C017-4D3C-B1CC-9532877B31B6}" type="presParOf" srcId="{828C5967-6761-4C40-8419-592616B4CD7F}" destId="{831E23F9-BB73-4B2D-A480-28458CD83BE3}" srcOrd="1" destOrd="0" presId="urn:microsoft.com/office/officeart/2018/5/layout/IconCircleLabelList"/>
    <dgm:cxn modelId="{D7454E1B-F52A-4C49-A24E-04E3B6A762DB}" type="presParOf" srcId="{828C5967-6761-4C40-8419-592616B4CD7F}" destId="{6966EC7C-0EB7-4C2F-8DC9-E9226240024D}" srcOrd="2" destOrd="0" presId="urn:microsoft.com/office/officeart/2018/5/layout/IconCircleLabelList"/>
    <dgm:cxn modelId="{5CC3A7CF-9AC7-4F2E-B1B3-BB63AD64099E}" type="presParOf" srcId="{828C5967-6761-4C40-8419-592616B4CD7F}" destId="{09EF776C-9652-4F84-B2AC-9A6D01D33EE5}" srcOrd="3" destOrd="0" presId="urn:microsoft.com/office/officeart/2018/5/layout/IconCircleLabelList"/>
    <dgm:cxn modelId="{61B09F6A-9278-4F94-92E6-24D70FF98817}" type="presParOf" srcId="{881C780C-01A5-463E-85CC-796F95644C49}" destId="{BF13B79E-3EDF-4AF2-8107-40A3A7A24F57}" srcOrd="1" destOrd="0" presId="urn:microsoft.com/office/officeart/2018/5/layout/IconCircleLabelList"/>
    <dgm:cxn modelId="{15A807BA-1A07-4B5E-9A9A-397685ABEF9D}" type="presParOf" srcId="{881C780C-01A5-463E-85CC-796F95644C49}" destId="{C7F9C5D1-91D7-4898-92B1-5A7B4D68F775}" srcOrd="2" destOrd="0" presId="urn:microsoft.com/office/officeart/2018/5/layout/IconCircleLabelList"/>
    <dgm:cxn modelId="{764CCD81-12D9-4FB0-ABC0-6E32FFD2515F}" type="presParOf" srcId="{C7F9C5D1-91D7-4898-92B1-5A7B4D68F775}" destId="{7FF3E498-2BF8-462F-A604-CA48236C978C}" srcOrd="0" destOrd="0" presId="urn:microsoft.com/office/officeart/2018/5/layout/IconCircleLabelList"/>
    <dgm:cxn modelId="{8CA6F21B-4988-4D79-AC7D-C573D8B91E32}" type="presParOf" srcId="{C7F9C5D1-91D7-4898-92B1-5A7B4D68F775}" destId="{60ADC020-55F6-4394-81FA-8E8FEE83BE17}" srcOrd="1" destOrd="0" presId="urn:microsoft.com/office/officeart/2018/5/layout/IconCircleLabelList"/>
    <dgm:cxn modelId="{17130AE1-7D7A-44A4-902C-69A0A5734F88}" type="presParOf" srcId="{C7F9C5D1-91D7-4898-92B1-5A7B4D68F775}" destId="{AA30B64C-08D2-4174-ADAA-FB8698D2357A}" srcOrd="2" destOrd="0" presId="urn:microsoft.com/office/officeart/2018/5/layout/IconCircleLabelList"/>
    <dgm:cxn modelId="{37A5B2CD-6901-47A1-9AA7-624CE5B7BE8D}" type="presParOf" srcId="{C7F9C5D1-91D7-4898-92B1-5A7B4D68F775}" destId="{3BBD1B46-52D6-45F0-9228-E07236D92C5C}" srcOrd="3" destOrd="0" presId="urn:microsoft.com/office/officeart/2018/5/layout/IconCircleLabelList"/>
    <dgm:cxn modelId="{D0180AE6-5471-41CC-9677-B179941A1C6D}" type="presParOf" srcId="{881C780C-01A5-463E-85CC-796F95644C49}" destId="{B43D6C3A-51CB-4E0B-BBE4-4909812F843A}" srcOrd="3" destOrd="0" presId="urn:microsoft.com/office/officeart/2018/5/layout/IconCircleLabelList"/>
    <dgm:cxn modelId="{AF446A0C-8601-4A64-932D-6471151820A5}" type="presParOf" srcId="{881C780C-01A5-463E-85CC-796F95644C49}" destId="{10F5D4CB-6FFE-47F8-BC48-0678CCD6635E}" srcOrd="4" destOrd="0" presId="urn:microsoft.com/office/officeart/2018/5/layout/IconCircleLabelList"/>
    <dgm:cxn modelId="{6B93C2BF-1B4A-46A9-88DA-6AA29ED74EF5}" type="presParOf" srcId="{10F5D4CB-6FFE-47F8-BC48-0678CCD6635E}" destId="{7311D839-52E0-4AFC-92FF-309D1427C56B}" srcOrd="0" destOrd="0" presId="urn:microsoft.com/office/officeart/2018/5/layout/IconCircleLabelList"/>
    <dgm:cxn modelId="{D4E55B4F-16FD-447C-809E-E01A940C5C37}" type="presParOf" srcId="{10F5D4CB-6FFE-47F8-BC48-0678CCD6635E}" destId="{1BA33334-35B4-4777-9F6A-EDB0D21303BF}" srcOrd="1" destOrd="0" presId="urn:microsoft.com/office/officeart/2018/5/layout/IconCircleLabelList"/>
    <dgm:cxn modelId="{28027A22-2314-4FA3-B22F-C1877A19C7B6}" type="presParOf" srcId="{10F5D4CB-6FFE-47F8-BC48-0678CCD6635E}" destId="{AA26BFA1-A9A4-4CA5-9C16-076829DD187F}" srcOrd="2" destOrd="0" presId="urn:microsoft.com/office/officeart/2018/5/layout/IconCircleLabelList"/>
    <dgm:cxn modelId="{153B6AF3-62A0-4DFE-B816-B6026E11647F}" type="presParOf" srcId="{10F5D4CB-6FFE-47F8-BC48-0678CCD6635E}" destId="{6119F10B-32C6-4A80-B302-C83D6F074140}" srcOrd="3" destOrd="0" presId="urn:microsoft.com/office/officeart/2018/5/layout/IconCircleLabelList"/>
    <dgm:cxn modelId="{9D73BEC3-322B-44E2-93C7-91BA80811DEF}" type="presParOf" srcId="{881C780C-01A5-463E-85CC-796F95644C49}" destId="{1A7F0A47-4796-49BB-9F58-E8696D730CD9}" srcOrd="5" destOrd="0" presId="urn:microsoft.com/office/officeart/2018/5/layout/IconCircleLabelList"/>
    <dgm:cxn modelId="{4096D7DC-D6CC-4F39-90DE-6E2B8C21214C}" type="presParOf" srcId="{881C780C-01A5-463E-85CC-796F95644C49}" destId="{29DBA835-C356-4118-82BD-1462A8383D48}" srcOrd="6" destOrd="0" presId="urn:microsoft.com/office/officeart/2018/5/layout/IconCircleLabelList"/>
    <dgm:cxn modelId="{31A503A1-DBF1-4A57-B732-EE3AA402B437}" type="presParOf" srcId="{29DBA835-C356-4118-82BD-1462A8383D48}" destId="{1703FA25-E538-4CE6-AE3E-AED379B56526}" srcOrd="0" destOrd="0" presId="urn:microsoft.com/office/officeart/2018/5/layout/IconCircleLabelList"/>
    <dgm:cxn modelId="{17C3282E-C483-45CF-88C4-7800A6C3977E}" type="presParOf" srcId="{29DBA835-C356-4118-82BD-1462A8383D48}" destId="{71794E24-2256-49E4-A84F-E26C65FA2989}" srcOrd="1" destOrd="0" presId="urn:microsoft.com/office/officeart/2018/5/layout/IconCircleLabelList"/>
    <dgm:cxn modelId="{8BE35E0A-B761-43E4-89F9-895AEFA355D3}" type="presParOf" srcId="{29DBA835-C356-4118-82BD-1462A8383D48}" destId="{9D599552-9934-4E66-95C7-8CEFE949651C}" srcOrd="2" destOrd="0" presId="urn:microsoft.com/office/officeart/2018/5/layout/IconCircleLabelList"/>
    <dgm:cxn modelId="{AD994759-3C11-4B47-A0C6-91AEF2E03458}" type="presParOf" srcId="{29DBA835-C356-4118-82BD-1462A8383D48}" destId="{799BDA77-0668-45E9-B24D-CF44B70C4374}" srcOrd="3" destOrd="0" presId="urn:microsoft.com/office/officeart/2018/5/layout/IconCircleLabelList"/>
    <dgm:cxn modelId="{A345FC88-F688-4AB8-AB29-34CEA6B0AFA4}" type="presParOf" srcId="{881C780C-01A5-463E-85CC-796F95644C49}" destId="{F1AF8215-82B9-4B4F-882D-9B732BA89FBB}" srcOrd="7" destOrd="0" presId="urn:microsoft.com/office/officeart/2018/5/layout/IconCircleLabelList"/>
    <dgm:cxn modelId="{A8362D9F-971A-4C9A-81EB-C48AA2BCDA8A}" type="presParOf" srcId="{881C780C-01A5-463E-85CC-796F95644C49}" destId="{3E06F947-2087-4180-9772-E8C362595AFA}" srcOrd="8" destOrd="0" presId="urn:microsoft.com/office/officeart/2018/5/layout/IconCircleLabelList"/>
    <dgm:cxn modelId="{7BE9F005-F8D9-41C8-8B22-0479446459D7}" type="presParOf" srcId="{3E06F947-2087-4180-9772-E8C362595AFA}" destId="{69088B31-F007-428D-80DC-135D598D10BD}" srcOrd="0" destOrd="0" presId="urn:microsoft.com/office/officeart/2018/5/layout/IconCircleLabelList"/>
    <dgm:cxn modelId="{65D29A5B-4605-44B9-B3A3-4D549425DB09}" type="presParOf" srcId="{3E06F947-2087-4180-9772-E8C362595AFA}" destId="{409F7E54-0B2F-4140-9336-DEF82B82EB4A}" srcOrd="1" destOrd="0" presId="urn:microsoft.com/office/officeart/2018/5/layout/IconCircleLabelList"/>
    <dgm:cxn modelId="{B92A96DC-7D31-4AF5-9516-23FE9AA74FC8}" type="presParOf" srcId="{3E06F947-2087-4180-9772-E8C362595AFA}" destId="{5C00F132-B3DC-4F3A-80F1-F3821D7A7108}" srcOrd="2" destOrd="0" presId="urn:microsoft.com/office/officeart/2018/5/layout/IconCircleLabelList"/>
    <dgm:cxn modelId="{540C0762-9E1A-4BC1-98D6-CC26BFFBB397}" type="presParOf" srcId="{3E06F947-2087-4180-9772-E8C362595AFA}" destId="{B575777C-EDFF-427C-91D4-B3BA78EFFF9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144A01-BC90-4A66-9553-E6F7A8F4A32A}" type="doc">
      <dgm:prSet loTypeId="urn:microsoft.com/office/officeart/2018/5/layout/IconCircleOutlineLabelList" loCatId="icon" qsTypeId="urn:microsoft.com/office/officeart/2005/8/quickstyle/simple4" qsCatId="simple" csTypeId="urn:microsoft.com/office/officeart/2018/5/colors/Iconchunking_coloredoutline_colorful1" csCatId="colorful" phldr="1"/>
      <dgm:spPr/>
      <dgm:t>
        <a:bodyPr/>
        <a:lstStyle/>
        <a:p>
          <a:endParaRPr lang="en-US"/>
        </a:p>
      </dgm:t>
    </dgm:pt>
    <dgm:pt modelId="{4934335E-8AEA-4186-B659-53254E92186F}">
      <dgm:prSet/>
      <dgm:spPr/>
      <dgm:t>
        <a:bodyPr/>
        <a:lstStyle/>
        <a:p>
          <a:pPr>
            <a:lnSpc>
              <a:spcPct val="100000"/>
            </a:lnSpc>
            <a:defRPr cap="all"/>
          </a:pPr>
          <a:r>
            <a:rPr lang="en-US" dirty="0"/>
            <a:t>Be reasonable with legal compliance</a:t>
          </a:r>
        </a:p>
      </dgm:t>
    </dgm:pt>
    <dgm:pt modelId="{40A293CA-A19E-411A-B00D-A8F2753228FB}" type="parTrans" cxnId="{2C792B73-4685-4D32-A0A4-71E13DEBC315}">
      <dgm:prSet/>
      <dgm:spPr/>
      <dgm:t>
        <a:bodyPr/>
        <a:lstStyle/>
        <a:p>
          <a:endParaRPr lang="en-US"/>
        </a:p>
      </dgm:t>
    </dgm:pt>
    <dgm:pt modelId="{C1E7808D-E00A-45B5-A2F5-83B89587ED6E}" type="sibTrans" cxnId="{2C792B73-4685-4D32-A0A4-71E13DEBC315}">
      <dgm:prSet/>
      <dgm:spPr/>
      <dgm:t>
        <a:bodyPr/>
        <a:lstStyle/>
        <a:p>
          <a:endParaRPr lang="en-US"/>
        </a:p>
      </dgm:t>
    </dgm:pt>
    <dgm:pt modelId="{06FD3A91-5405-47C7-9CA8-346CBF472AEF}">
      <dgm:prSet/>
      <dgm:spPr/>
      <dgm:t>
        <a:bodyPr/>
        <a:lstStyle/>
        <a:p>
          <a:pPr>
            <a:lnSpc>
              <a:spcPct val="100000"/>
            </a:lnSpc>
            <a:defRPr cap="all"/>
          </a:pPr>
          <a:r>
            <a:rPr lang="en-US" dirty="0"/>
            <a:t>Consider misfires and unintended harms</a:t>
          </a:r>
        </a:p>
      </dgm:t>
    </dgm:pt>
    <dgm:pt modelId="{1E17B065-AE57-4125-BED7-2A1CC4513270}" type="parTrans" cxnId="{246E2682-B8C7-4D78-A770-363D62EF227B}">
      <dgm:prSet/>
      <dgm:spPr/>
      <dgm:t>
        <a:bodyPr/>
        <a:lstStyle/>
        <a:p>
          <a:endParaRPr lang="en-US"/>
        </a:p>
      </dgm:t>
    </dgm:pt>
    <dgm:pt modelId="{CE59FBC0-0E2F-46D7-93F6-290BF5A0B7B2}" type="sibTrans" cxnId="{246E2682-B8C7-4D78-A770-363D62EF227B}">
      <dgm:prSet/>
      <dgm:spPr/>
      <dgm:t>
        <a:bodyPr/>
        <a:lstStyle/>
        <a:p>
          <a:endParaRPr lang="en-US"/>
        </a:p>
      </dgm:t>
    </dgm:pt>
    <dgm:pt modelId="{84DAA289-5B61-404E-B020-7191804FBFD6}">
      <dgm:prSet/>
      <dgm:spPr/>
      <dgm:t>
        <a:bodyPr/>
        <a:lstStyle/>
        <a:p>
          <a:pPr>
            <a:lnSpc>
              <a:spcPct val="100000"/>
            </a:lnSpc>
            <a:defRPr cap="all"/>
          </a:pPr>
          <a:r>
            <a:rPr lang="en-US" dirty="0"/>
            <a:t>Consider all costs </a:t>
          </a:r>
        </a:p>
      </dgm:t>
    </dgm:pt>
    <dgm:pt modelId="{6D0959D1-4109-415E-AE45-AF7855778796}" type="parTrans" cxnId="{906F565F-9B20-44D3-AB24-5CFCA8CDB0A9}">
      <dgm:prSet/>
      <dgm:spPr/>
      <dgm:t>
        <a:bodyPr/>
        <a:lstStyle/>
        <a:p>
          <a:endParaRPr lang="en-US"/>
        </a:p>
      </dgm:t>
    </dgm:pt>
    <dgm:pt modelId="{A7E579B9-8CC7-4492-8AF2-0A2605E1F089}" type="sibTrans" cxnId="{906F565F-9B20-44D3-AB24-5CFCA8CDB0A9}">
      <dgm:prSet/>
      <dgm:spPr/>
      <dgm:t>
        <a:bodyPr/>
        <a:lstStyle/>
        <a:p>
          <a:endParaRPr lang="en-US"/>
        </a:p>
      </dgm:t>
    </dgm:pt>
    <dgm:pt modelId="{CE6F875C-6D56-43D8-A755-14B9C0CFAB6C}">
      <dgm:prSet/>
      <dgm:spPr/>
      <dgm:t>
        <a:bodyPr/>
        <a:lstStyle/>
        <a:p>
          <a:pPr>
            <a:lnSpc>
              <a:spcPct val="100000"/>
            </a:lnSpc>
            <a:defRPr cap="all"/>
          </a:pPr>
          <a:r>
            <a:rPr lang="en-US" dirty="0"/>
            <a:t>Get Parent INPUT</a:t>
          </a:r>
        </a:p>
      </dgm:t>
    </dgm:pt>
    <dgm:pt modelId="{030887F0-4DB0-4E23-A383-15E417C250B5}" type="parTrans" cxnId="{2A2EE1AF-A49C-4E78-9449-2B196E22BE4B}">
      <dgm:prSet/>
      <dgm:spPr/>
      <dgm:t>
        <a:bodyPr/>
        <a:lstStyle/>
        <a:p>
          <a:endParaRPr lang="en-US"/>
        </a:p>
      </dgm:t>
    </dgm:pt>
    <dgm:pt modelId="{EB8D4EEA-4A44-4996-AC64-3DAFB147BBA0}" type="sibTrans" cxnId="{2A2EE1AF-A49C-4E78-9449-2B196E22BE4B}">
      <dgm:prSet/>
      <dgm:spPr/>
      <dgm:t>
        <a:bodyPr/>
        <a:lstStyle/>
        <a:p>
          <a:endParaRPr lang="en-US"/>
        </a:p>
      </dgm:t>
    </dgm:pt>
    <dgm:pt modelId="{D54938F3-695E-4AF6-B173-3B6AB4778CDE}">
      <dgm:prSet/>
      <dgm:spPr/>
      <dgm:t>
        <a:bodyPr/>
        <a:lstStyle/>
        <a:p>
          <a:pPr>
            <a:lnSpc>
              <a:spcPct val="100000"/>
            </a:lnSpc>
            <a:defRPr cap="all"/>
          </a:pPr>
          <a:r>
            <a:rPr lang="en-US" dirty="0"/>
            <a:t>Use tools for their Intended Use</a:t>
          </a:r>
        </a:p>
      </dgm:t>
    </dgm:pt>
    <dgm:pt modelId="{738ADE3B-1599-4FFB-AD92-32613293B220}" type="parTrans" cxnId="{C903775F-1585-4253-A53E-3B5903FF4F24}">
      <dgm:prSet/>
      <dgm:spPr/>
      <dgm:t>
        <a:bodyPr/>
        <a:lstStyle/>
        <a:p>
          <a:endParaRPr lang="en-US"/>
        </a:p>
      </dgm:t>
    </dgm:pt>
    <dgm:pt modelId="{BFA30A5C-0126-4C4B-B7ED-3600C017E0CF}" type="sibTrans" cxnId="{C903775F-1585-4253-A53E-3B5903FF4F24}">
      <dgm:prSet/>
      <dgm:spPr/>
      <dgm:t>
        <a:bodyPr/>
        <a:lstStyle/>
        <a:p>
          <a:endParaRPr lang="en-US"/>
        </a:p>
      </dgm:t>
    </dgm:pt>
    <dgm:pt modelId="{194A8098-879F-4485-A1A5-8AAA8D73E818}">
      <dgm:prSet/>
      <dgm:spPr/>
      <dgm:t>
        <a:bodyPr/>
        <a:lstStyle/>
        <a:p>
          <a:pPr>
            <a:lnSpc>
              <a:spcPct val="100000"/>
            </a:lnSpc>
            <a:defRPr cap="all"/>
          </a:pPr>
          <a:r>
            <a:rPr lang="en-US" dirty="0"/>
            <a:t>Ask good questions about effectiveness</a:t>
          </a:r>
        </a:p>
      </dgm:t>
    </dgm:pt>
    <dgm:pt modelId="{69B416B8-62DC-48BA-966A-14D888BFCC8F}" type="parTrans" cxnId="{46D7A94C-7520-4DE7-93DD-B60139F70B98}">
      <dgm:prSet/>
      <dgm:spPr/>
      <dgm:t>
        <a:bodyPr/>
        <a:lstStyle/>
        <a:p>
          <a:endParaRPr lang="en-US"/>
        </a:p>
      </dgm:t>
    </dgm:pt>
    <dgm:pt modelId="{B379BA09-D777-48FE-A168-C7012C4FCD19}" type="sibTrans" cxnId="{46D7A94C-7520-4DE7-93DD-B60139F70B98}">
      <dgm:prSet/>
      <dgm:spPr/>
      <dgm:t>
        <a:bodyPr/>
        <a:lstStyle/>
        <a:p>
          <a:endParaRPr lang="en-US"/>
        </a:p>
      </dgm:t>
    </dgm:pt>
    <dgm:pt modelId="{96658387-D02D-4574-AE9E-FB022AB87A56}" type="pres">
      <dgm:prSet presAssocID="{7E144A01-BC90-4A66-9553-E6F7A8F4A32A}" presName="root" presStyleCnt="0">
        <dgm:presLayoutVars>
          <dgm:dir/>
          <dgm:resizeHandles val="exact"/>
        </dgm:presLayoutVars>
      </dgm:prSet>
      <dgm:spPr/>
    </dgm:pt>
    <dgm:pt modelId="{49223452-7911-4578-ABD0-487BE21A7EB9}" type="pres">
      <dgm:prSet presAssocID="{4934335E-8AEA-4186-B659-53254E92186F}" presName="compNode" presStyleCnt="0"/>
      <dgm:spPr/>
    </dgm:pt>
    <dgm:pt modelId="{46281861-1B8F-4988-A13D-AF1163677B42}" type="pres">
      <dgm:prSet presAssocID="{4934335E-8AEA-4186-B659-53254E92186F}" presName="iconBgRect" presStyleLbl="trAlignAcc1" presStyleIdx="0" presStyleCnt="6"/>
      <dgm:spPr>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gm:spPr>
    </dgm:pt>
    <dgm:pt modelId="{29BED4D0-B0C0-4CDD-BC76-0494FE899E5D}" type="pres">
      <dgm:prSet presAssocID="{4934335E-8AEA-4186-B659-53254E92186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C2488ABF-A8D9-4CF1-9C77-025438B56EAB}" type="pres">
      <dgm:prSet presAssocID="{4934335E-8AEA-4186-B659-53254E92186F}" presName="spaceRect" presStyleCnt="0"/>
      <dgm:spPr/>
    </dgm:pt>
    <dgm:pt modelId="{F297FB67-C244-4B9F-A8AE-D85AC11F420D}" type="pres">
      <dgm:prSet presAssocID="{4934335E-8AEA-4186-B659-53254E92186F}" presName="textRect" presStyleLbl="revTx" presStyleIdx="0" presStyleCnt="6">
        <dgm:presLayoutVars>
          <dgm:chMax val="1"/>
          <dgm:chPref val="1"/>
        </dgm:presLayoutVars>
      </dgm:prSet>
      <dgm:spPr/>
    </dgm:pt>
    <dgm:pt modelId="{277EBA8E-26AD-4FED-B8B7-D591B64C41B8}" type="pres">
      <dgm:prSet presAssocID="{C1E7808D-E00A-45B5-A2F5-83B89587ED6E}" presName="sibTrans" presStyleCnt="0"/>
      <dgm:spPr/>
    </dgm:pt>
    <dgm:pt modelId="{7B64A6B2-9B89-413C-AB56-E428839E6A64}" type="pres">
      <dgm:prSet presAssocID="{06FD3A91-5405-47C7-9CA8-346CBF472AEF}" presName="compNode" presStyleCnt="0"/>
      <dgm:spPr/>
    </dgm:pt>
    <dgm:pt modelId="{3CF6A04B-9219-4638-BAD1-540876383F1F}" type="pres">
      <dgm:prSet presAssocID="{06FD3A91-5405-47C7-9CA8-346CBF472AEF}" presName="iconBgRect" presStyleLbl="trAlignAcc1" presStyleIdx="1" presStyleCnt="6"/>
      <dgm:spPr>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miter lim="800000"/>
        </a:ln>
        <a:effectLst/>
      </dgm:spPr>
    </dgm:pt>
    <dgm:pt modelId="{AB6207CA-485A-4449-B03D-5587AB2904E3}" type="pres">
      <dgm:prSet presAssocID="{06FD3A91-5405-47C7-9CA8-346CBF472AE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af"/>
        </a:ext>
      </dgm:extLst>
    </dgm:pt>
    <dgm:pt modelId="{B0BE53B3-A816-4603-AD70-1578CFE04980}" type="pres">
      <dgm:prSet presAssocID="{06FD3A91-5405-47C7-9CA8-346CBF472AEF}" presName="spaceRect" presStyleCnt="0"/>
      <dgm:spPr/>
    </dgm:pt>
    <dgm:pt modelId="{725CC8DD-85AE-404C-A674-54728359DB8F}" type="pres">
      <dgm:prSet presAssocID="{06FD3A91-5405-47C7-9CA8-346CBF472AEF}" presName="textRect" presStyleLbl="revTx" presStyleIdx="1" presStyleCnt="6">
        <dgm:presLayoutVars>
          <dgm:chMax val="1"/>
          <dgm:chPref val="1"/>
        </dgm:presLayoutVars>
      </dgm:prSet>
      <dgm:spPr/>
    </dgm:pt>
    <dgm:pt modelId="{09C7ACBD-4198-466A-9550-420FD4B77B49}" type="pres">
      <dgm:prSet presAssocID="{CE59FBC0-0E2F-46D7-93F6-290BF5A0B7B2}" presName="sibTrans" presStyleCnt="0"/>
      <dgm:spPr/>
    </dgm:pt>
    <dgm:pt modelId="{BF1067E5-F620-4093-A35F-C6B9FDA9C69B}" type="pres">
      <dgm:prSet presAssocID="{84DAA289-5B61-404E-B020-7191804FBFD6}" presName="compNode" presStyleCnt="0"/>
      <dgm:spPr/>
    </dgm:pt>
    <dgm:pt modelId="{8EDAA096-8891-45A1-901F-31D72A9EB140}" type="pres">
      <dgm:prSet presAssocID="{84DAA289-5B61-404E-B020-7191804FBFD6}" presName="iconBgRect" presStyleLbl="trAlignAcc1" presStyleIdx="2" presStyleCnt="6"/>
      <dgm:spPr>
        <a:solidFill>
          <a:schemeClr val="lt1">
            <a:alpha val="0"/>
            <a:hueOff val="0"/>
            <a:satOff val="0"/>
            <a:lumOff val="0"/>
            <a:alphaOff val="0"/>
          </a:schemeClr>
        </a:solidFill>
        <a:ln w="47625" cap="flat" cmpd="sng" algn="ctr">
          <a:solidFill>
            <a:schemeClr val="accent4">
              <a:hueOff val="0"/>
              <a:satOff val="0"/>
              <a:lumOff val="0"/>
              <a:alphaOff val="0"/>
            </a:schemeClr>
          </a:solidFill>
          <a:prstDash val="solid"/>
          <a:miter lim="800000"/>
        </a:ln>
        <a:effectLst/>
      </dgm:spPr>
    </dgm:pt>
    <dgm:pt modelId="{76A9BC28-8E11-4DC4-B35A-CF3B53B6B934}" type="pres">
      <dgm:prSet presAssocID="{84DAA289-5B61-404E-B020-7191804FBFD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a:ext>
      </dgm:extLst>
    </dgm:pt>
    <dgm:pt modelId="{A6F14C09-319F-49F4-8401-C6F7052119A6}" type="pres">
      <dgm:prSet presAssocID="{84DAA289-5B61-404E-B020-7191804FBFD6}" presName="spaceRect" presStyleCnt="0"/>
      <dgm:spPr/>
    </dgm:pt>
    <dgm:pt modelId="{E7877E8C-6258-4FEB-AAF1-61D53FB74DE8}" type="pres">
      <dgm:prSet presAssocID="{84DAA289-5B61-404E-B020-7191804FBFD6}" presName="textRect" presStyleLbl="revTx" presStyleIdx="2" presStyleCnt="6">
        <dgm:presLayoutVars>
          <dgm:chMax val="1"/>
          <dgm:chPref val="1"/>
        </dgm:presLayoutVars>
      </dgm:prSet>
      <dgm:spPr/>
    </dgm:pt>
    <dgm:pt modelId="{4E1BFC28-E5F9-4FF9-BAB8-2B9FBC190B57}" type="pres">
      <dgm:prSet presAssocID="{A7E579B9-8CC7-4492-8AF2-0A2605E1F089}" presName="sibTrans" presStyleCnt="0"/>
      <dgm:spPr/>
    </dgm:pt>
    <dgm:pt modelId="{045F73DC-5626-4C0F-9BD9-015C233A4689}" type="pres">
      <dgm:prSet presAssocID="{CE6F875C-6D56-43D8-A755-14B9C0CFAB6C}" presName="compNode" presStyleCnt="0"/>
      <dgm:spPr/>
    </dgm:pt>
    <dgm:pt modelId="{AAF42517-8E6A-4323-AFB1-38BAD020C9BB}" type="pres">
      <dgm:prSet presAssocID="{CE6F875C-6D56-43D8-A755-14B9C0CFAB6C}" presName="iconBgRect" presStyleLbl="trAlignAcc1" presStyleIdx="3" presStyleCnt="6"/>
      <dgm:spPr>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miter lim="800000"/>
        </a:ln>
        <a:effectLst/>
      </dgm:spPr>
    </dgm:pt>
    <dgm:pt modelId="{DA294834-433C-43FE-AA82-88540EAC9D2D}" type="pres">
      <dgm:prSet presAssocID="{CE6F875C-6D56-43D8-A755-14B9C0CFAB6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amily with boy"/>
        </a:ext>
      </dgm:extLst>
    </dgm:pt>
    <dgm:pt modelId="{40BC04AC-26C8-417D-B320-7A56522EB3A1}" type="pres">
      <dgm:prSet presAssocID="{CE6F875C-6D56-43D8-A755-14B9C0CFAB6C}" presName="spaceRect" presStyleCnt="0"/>
      <dgm:spPr/>
    </dgm:pt>
    <dgm:pt modelId="{BC494ECB-AEFF-4B34-AB16-6CD04313B2E1}" type="pres">
      <dgm:prSet presAssocID="{CE6F875C-6D56-43D8-A755-14B9C0CFAB6C}" presName="textRect" presStyleLbl="revTx" presStyleIdx="3" presStyleCnt="6">
        <dgm:presLayoutVars>
          <dgm:chMax val="1"/>
          <dgm:chPref val="1"/>
        </dgm:presLayoutVars>
      </dgm:prSet>
      <dgm:spPr/>
    </dgm:pt>
    <dgm:pt modelId="{31071F74-6189-4169-A4BF-EE5DB0588314}" type="pres">
      <dgm:prSet presAssocID="{EB8D4EEA-4A44-4996-AC64-3DAFB147BBA0}" presName="sibTrans" presStyleCnt="0"/>
      <dgm:spPr/>
    </dgm:pt>
    <dgm:pt modelId="{F3E0B6FA-A933-4722-8642-2DC084A44956}" type="pres">
      <dgm:prSet presAssocID="{D54938F3-695E-4AF6-B173-3B6AB4778CDE}" presName="compNode" presStyleCnt="0"/>
      <dgm:spPr/>
    </dgm:pt>
    <dgm:pt modelId="{E2B190E4-5F68-4FED-BCB4-6F40DA4E8EE6}" type="pres">
      <dgm:prSet presAssocID="{D54938F3-695E-4AF6-B173-3B6AB4778CDE}" presName="iconBgRect" presStyleLbl="trAlignAcc1" presStyleIdx="4" presStyleCnt="6"/>
      <dgm:spPr>
        <a:solidFill>
          <a:schemeClr val="lt1">
            <a:alpha val="0"/>
            <a:hueOff val="0"/>
            <a:satOff val="0"/>
            <a:lumOff val="0"/>
            <a:alphaOff val="0"/>
          </a:schemeClr>
        </a:solidFill>
        <a:ln w="47625" cap="flat" cmpd="sng" algn="ctr">
          <a:solidFill>
            <a:schemeClr val="accent6">
              <a:hueOff val="0"/>
              <a:satOff val="0"/>
              <a:lumOff val="0"/>
              <a:alphaOff val="0"/>
            </a:schemeClr>
          </a:solidFill>
          <a:prstDash val="solid"/>
          <a:miter lim="800000"/>
        </a:ln>
        <a:effectLst/>
      </dgm:spPr>
    </dgm:pt>
    <dgm:pt modelId="{6FDA7707-C7DE-46C4-A9E2-AB93C1B25B0E}" type="pres">
      <dgm:prSet presAssocID="{D54938F3-695E-4AF6-B173-3B6AB4778CDE}"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cissors"/>
        </a:ext>
      </dgm:extLst>
    </dgm:pt>
    <dgm:pt modelId="{7D277718-CBDD-4254-ADF5-93D8B63B5732}" type="pres">
      <dgm:prSet presAssocID="{D54938F3-695E-4AF6-B173-3B6AB4778CDE}" presName="spaceRect" presStyleCnt="0"/>
      <dgm:spPr/>
    </dgm:pt>
    <dgm:pt modelId="{984F9EC8-A2AB-43AD-A9E7-6FCCA7765446}" type="pres">
      <dgm:prSet presAssocID="{D54938F3-695E-4AF6-B173-3B6AB4778CDE}" presName="textRect" presStyleLbl="revTx" presStyleIdx="4" presStyleCnt="6">
        <dgm:presLayoutVars>
          <dgm:chMax val="1"/>
          <dgm:chPref val="1"/>
        </dgm:presLayoutVars>
      </dgm:prSet>
      <dgm:spPr/>
    </dgm:pt>
    <dgm:pt modelId="{BC525C85-EE11-4691-8D79-B1232B4F951B}" type="pres">
      <dgm:prSet presAssocID="{BFA30A5C-0126-4C4B-B7ED-3600C017E0CF}" presName="sibTrans" presStyleCnt="0"/>
      <dgm:spPr/>
    </dgm:pt>
    <dgm:pt modelId="{3F6393E6-86F9-42B4-A9B2-F923113C75D5}" type="pres">
      <dgm:prSet presAssocID="{194A8098-879F-4485-A1A5-8AAA8D73E818}" presName="compNode" presStyleCnt="0"/>
      <dgm:spPr/>
    </dgm:pt>
    <dgm:pt modelId="{B6102A34-B3BA-48DA-9751-DAE63AC97ECC}" type="pres">
      <dgm:prSet presAssocID="{194A8098-879F-4485-A1A5-8AAA8D73E818}" presName="iconBgRect" presStyleLbl="trAlignAcc1" presStyleIdx="5" presStyleCnt="6"/>
      <dgm:spPr>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gm:spPr>
    </dgm:pt>
    <dgm:pt modelId="{A7831AB9-BD1A-475F-9890-BF7BC01C778B}" type="pres">
      <dgm:prSet presAssocID="{194A8098-879F-4485-A1A5-8AAA8D73E81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icroscope"/>
        </a:ext>
      </dgm:extLst>
    </dgm:pt>
    <dgm:pt modelId="{093239E9-8D7E-452A-A355-E3C2D7667C20}" type="pres">
      <dgm:prSet presAssocID="{194A8098-879F-4485-A1A5-8AAA8D73E818}" presName="spaceRect" presStyleCnt="0"/>
      <dgm:spPr/>
    </dgm:pt>
    <dgm:pt modelId="{325AA90B-B16C-4ED0-B4E6-21A54F6CB8D2}" type="pres">
      <dgm:prSet presAssocID="{194A8098-879F-4485-A1A5-8AAA8D73E818}" presName="textRect" presStyleLbl="revTx" presStyleIdx="5" presStyleCnt="6">
        <dgm:presLayoutVars>
          <dgm:chMax val="1"/>
          <dgm:chPref val="1"/>
        </dgm:presLayoutVars>
      </dgm:prSet>
      <dgm:spPr/>
    </dgm:pt>
  </dgm:ptLst>
  <dgm:cxnLst>
    <dgm:cxn modelId="{4FDA9303-71A8-4645-A858-02B0D69AABC7}" type="presOf" srcId="{CE6F875C-6D56-43D8-A755-14B9C0CFAB6C}" destId="{BC494ECB-AEFF-4B34-AB16-6CD04313B2E1}" srcOrd="0" destOrd="0" presId="urn:microsoft.com/office/officeart/2018/5/layout/IconCircleOutlineLabelList"/>
    <dgm:cxn modelId="{0EF9F105-70C0-4AA9-BA58-53987A84522D}" type="presOf" srcId="{4934335E-8AEA-4186-B659-53254E92186F}" destId="{F297FB67-C244-4B9F-A8AE-D85AC11F420D}" srcOrd="0" destOrd="0" presId="urn:microsoft.com/office/officeart/2018/5/layout/IconCircleOutlineLabelList"/>
    <dgm:cxn modelId="{615A8224-0184-440E-ABCD-58E53B34056F}" type="presOf" srcId="{194A8098-879F-4485-A1A5-8AAA8D73E818}" destId="{325AA90B-B16C-4ED0-B4E6-21A54F6CB8D2}" srcOrd="0" destOrd="0" presId="urn:microsoft.com/office/officeart/2018/5/layout/IconCircleOutlineLabelList"/>
    <dgm:cxn modelId="{906F565F-9B20-44D3-AB24-5CFCA8CDB0A9}" srcId="{7E144A01-BC90-4A66-9553-E6F7A8F4A32A}" destId="{84DAA289-5B61-404E-B020-7191804FBFD6}" srcOrd="2" destOrd="0" parTransId="{6D0959D1-4109-415E-AE45-AF7855778796}" sibTransId="{A7E579B9-8CC7-4492-8AF2-0A2605E1F089}"/>
    <dgm:cxn modelId="{C903775F-1585-4253-A53E-3B5903FF4F24}" srcId="{7E144A01-BC90-4A66-9553-E6F7A8F4A32A}" destId="{D54938F3-695E-4AF6-B173-3B6AB4778CDE}" srcOrd="4" destOrd="0" parTransId="{738ADE3B-1599-4FFB-AD92-32613293B220}" sibTransId="{BFA30A5C-0126-4C4B-B7ED-3600C017E0CF}"/>
    <dgm:cxn modelId="{46D7A94C-7520-4DE7-93DD-B60139F70B98}" srcId="{7E144A01-BC90-4A66-9553-E6F7A8F4A32A}" destId="{194A8098-879F-4485-A1A5-8AAA8D73E818}" srcOrd="5" destOrd="0" parTransId="{69B416B8-62DC-48BA-966A-14D888BFCC8F}" sibTransId="{B379BA09-D777-48FE-A168-C7012C4FCD19}"/>
    <dgm:cxn modelId="{2C792B73-4685-4D32-A0A4-71E13DEBC315}" srcId="{7E144A01-BC90-4A66-9553-E6F7A8F4A32A}" destId="{4934335E-8AEA-4186-B659-53254E92186F}" srcOrd="0" destOrd="0" parTransId="{40A293CA-A19E-411A-B00D-A8F2753228FB}" sibTransId="{C1E7808D-E00A-45B5-A2F5-83B89587ED6E}"/>
    <dgm:cxn modelId="{F99D677E-4C9A-4B54-90D4-E2E587DB0100}" type="presOf" srcId="{06FD3A91-5405-47C7-9CA8-346CBF472AEF}" destId="{725CC8DD-85AE-404C-A674-54728359DB8F}" srcOrd="0" destOrd="0" presId="urn:microsoft.com/office/officeart/2018/5/layout/IconCircleOutlineLabelList"/>
    <dgm:cxn modelId="{246E2682-B8C7-4D78-A770-363D62EF227B}" srcId="{7E144A01-BC90-4A66-9553-E6F7A8F4A32A}" destId="{06FD3A91-5405-47C7-9CA8-346CBF472AEF}" srcOrd="1" destOrd="0" parTransId="{1E17B065-AE57-4125-BED7-2A1CC4513270}" sibTransId="{CE59FBC0-0E2F-46D7-93F6-290BF5A0B7B2}"/>
    <dgm:cxn modelId="{B4A23F87-D578-4CC1-A104-E862997FE608}" type="presOf" srcId="{D54938F3-695E-4AF6-B173-3B6AB4778CDE}" destId="{984F9EC8-A2AB-43AD-A9E7-6FCCA7765446}" srcOrd="0" destOrd="0" presId="urn:microsoft.com/office/officeart/2018/5/layout/IconCircleOutlineLabelList"/>
    <dgm:cxn modelId="{2A2EE1AF-A49C-4E78-9449-2B196E22BE4B}" srcId="{7E144A01-BC90-4A66-9553-E6F7A8F4A32A}" destId="{CE6F875C-6D56-43D8-A755-14B9C0CFAB6C}" srcOrd="3" destOrd="0" parTransId="{030887F0-4DB0-4E23-A383-15E417C250B5}" sibTransId="{EB8D4EEA-4A44-4996-AC64-3DAFB147BBA0}"/>
    <dgm:cxn modelId="{9233B0F0-F0F1-4C11-8F39-361FA5B4B7D6}" type="presOf" srcId="{84DAA289-5B61-404E-B020-7191804FBFD6}" destId="{E7877E8C-6258-4FEB-AAF1-61D53FB74DE8}" srcOrd="0" destOrd="0" presId="urn:microsoft.com/office/officeart/2018/5/layout/IconCircleOutlineLabelList"/>
    <dgm:cxn modelId="{D764C9F4-3E26-4C3F-AA02-A60D115522FC}" type="presOf" srcId="{7E144A01-BC90-4A66-9553-E6F7A8F4A32A}" destId="{96658387-D02D-4574-AE9E-FB022AB87A56}" srcOrd="0" destOrd="0" presId="urn:microsoft.com/office/officeart/2018/5/layout/IconCircleOutlineLabelList"/>
    <dgm:cxn modelId="{C258C665-7FF0-4DC0-A911-6E10F101C179}" type="presParOf" srcId="{96658387-D02D-4574-AE9E-FB022AB87A56}" destId="{49223452-7911-4578-ABD0-487BE21A7EB9}" srcOrd="0" destOrd="0" presId="urn:microsoft.com/office/officeart/2018/5/layout/IconCircleOutlineLabelList"/>
    <dgm:cxn modelId="{1A302C59-349A-49F4-9A4D-88F96E326B52}" type="presParOf" srcId="{49223452-7911-4578-ABD0-487BE21A7EB9}" destId="{46281861-1B8F-4988-A13D-AF1163677B42}" srcOrd="0" destOrd="0" presId="urn:microsoft.com/office/officeart/2018/5/layout/IconCircleOutlineLabelList"/>
    <dgm:cxn modelId="{CBC083F3-B859-4676-8D04-9A2D858FA538}" type="presParOf" srcId="{49223452-7911-4578-ABD0-487BE21A7EB9}" destId="{29BED4D0-B0C0-4CDD-BC76-0494FE899E5D}" srcOrd="1" destOrd="0" presId="urn:microsoft.com/office/officeart/2018/5/layout/IconCircleOutlineLabelList"/>
    <dgm:cxn modelId="{F252773D-9DCA-43BB-A70E-EFBC09E83561}" type="presParOf" srcId="{49223452-7911-4578-ABD0-487BE21A7EB9}" destId="{C2488ABF-A8D9-4CF1-9C77-025438B56EAB}" srcOrd="2" destOrd="0" presId="urn:microsoft.com/office/officeart/2018/5/layout/IconCircleOutlineLabelList"/>
    <dgm:cxn modelId="{8BA44571-6C79-4625-8D21-E9EF13052E6B}" type="presParOf" srcId="{49223452-7911-4578-ABD0-487BE21A7EB9}" destId="{F297FB67-C244-4B9F-A8AE-D85AC11F420D}" srcOrd="3" destOrd="0" presId="urn:microsoft.com/office/officeart/2018/5/layout/IconCircleOutlineLabelList"/>
    <dgm:cxn modelId="{D09D0EC3-1020-4C0E-953D-3945336B51CC}" type="presParOf" srcId="{96658387-D02D-4574-AE9E-FB022AB87A56}" destId="{277EBA8E-26AD-4FED-B8B7-D591B64C41B8}" srcOrd="1" destOrd="0" presId="urn:microsoft.com/office/officeart/2018/5/layout/IconCircleOutlineLabelList"/>
    <dgm:cxn modelId="{DDDB2813-F2BB-4ED6-84DB-E0D779A60A4D}" type="presParOf" srcId="{96658387-D02D-4574-AE9E-FB022AB87A56}" destId="{7B64A6B2-9B89-413C-AB56-E428839E6A64}" srcOrd="2" destOrd="0" presId="urn:microsoft.com/office/officeart/2018/5/layout/IconCircleOutlineLabelList"/>
    <dgm:cxn modelId="{DD0901FF-02D6-40EE-8AA0-EDE0C33F485E}" type="presParOf" srcId="{7B64A6B2-9B89-413C-AB56-E428839E6A64}" destId="{3CF6A04B-9219-4638-BAD1-540876383F1F}" srcOrd="0" destOrd="0" presId="urn:microsoft.com/office/officeart/2018/5/layout/IconCircleOutlineLabelList"/>
    <dgm:cxn modelId="{D123E253-7A56-4C59-8445-0E7D8D1F6ED5}" type="presParOf" srcId="{7B64A6B2-9B89-413C-AB56-E428839E6A64}" destId="{AB6207CA-485A-4449-B03D-5587AB2904E3}" srcOrd="1" destOrd="0" presId="urn:microsoft.com/office/officeart/2018/5/layout/IconCircleOutlineLabelList"/>
    <dgm:cxn modelId="{C0FE3250-7D93-4EDF-9DCF-827B994A2EF4}" type="presParOf" srcId="{7B64A6B2-9B89-413C-AB56-E428839E6A64}" destId="{B0BE53B3-A816-4603-AD70-1578CFE04980}" srcOrd="2" destOrd="0" presId="urn:microsoft.com/office/officeart/2018/5/layout/IconCircleOutlineLabelList"/>
    <dgm:cxn modelId="{ECA6E448-BCEC-490C-8F2B-20FAC585A487}" type="presParOf" srcId="{7B64A6B2-9B89-413C-AB56-E428839E6A64}" destId="{725CC8DD-85AE-404C-A674-54728359DB8F}" srcOrd="3" destOrd="0" presId="urn:microsoft.com/office/officeart/2018/5/layout/IconCircleOutlineLabelList"/>
    <dgm:cxn modelId="{0505FF7A-DFB5-4A38-937C-55E08C89DD06}" type="presParOf" srcId="{96658387-D02D-4574-AE9E-FB022AB87A56}" destId="{09C7ACBD-4198-466A-9550-420FD4B77B49}" srcOrd="3" destOrd="0" presId="urn:microsoft.com/office/officeart/2018/5/layout/IconCircleOutlineLabelList"/>
    <dgm:cxn modelId="{66AB097A-735A-4DA0-8CBE-4B9D6991B827}" type="presParOf" srcId="{96658387-D02D-4574-AE9E-FB022AB87A56}" destId="{BF1067E5-F620-4093-A35F-C6B9FDA9C69B}" srcOrd="4" destOrd="0" presId="urn:microsoft.com/office/officeart/2018/5/layout/IconCircleOutlineLabelList"/>
    <dgm:cxn modelId="{71DDC7D9-6A86-4447-943F-25A4B63017B2}" type="presParOf" srcId="{BF1067E5-F620-4093-A35F-C6B9FDA9C69B}" destId="{8EDAA096-8891-45A1-901F-31D72A9EB140}" srcOrd="0" destOrd="0" presId="urn:microsoft.com/office/officeart/2018/5/layout/IconCircleOutlineLabelList"/>
    <dgm:cxn modelId="{D89B05BE-3107-4B9B-9176-624607265406}" type="presParOf" srcId="{BF1067E5-F620-4093-A35F-C6B9FDA9C69B}" destId="{76A9BC28-8E11-4DC4-B35A-CF3B53B6B934}" srcOrd="1" destOrd="0" presId="urn:microsoft.com/office/officeart/2018/5/layout/IconCircleOutlineLabelList"/>
    <dgm:cxn modelId="{CC344A76-2FDF-4F4B-8B36-4C8F3A9AB2C3}" type="presParOf" srcId="{BF1067E5-F620-4093-A35F-C6B9FDA9C69B}" destId="{A6F14C09-319F-49F4-8401-C6F7052119A6}" srcOrd="2" destOrd="0" presId="urn:microsoft.com/office/officeart/2018/5/layout/IconCircleOutlineLabelList"/>
    <dgm:cxn modelId="{3B9AF524-AE9B-4467-BF24-4915CD5C37B0}" type="presParOf" srcId="{BF1067E5-F620-4093-A35F-C6B9FDA9C69B}" destId="{E7877E8C-6258-4FEB-AAF1-61D53FB74DE8}" srcOrd="3" destOrd="0" presId="urn:microsoft.com/office/officeart/2018/5/layout/IconCircleOutlineLabelList"/>
    <dgm:cxn modelId="{EB22B0D0-B1E9-4EE2-86F2-4E79D37E9B33}" type="presParOf" srcId="{96658387-D02D-4574-AE9E-FB022AB87A56}" destId="{4E1BFC28-E5F9-4FF9-BAB8-2B9FBC190B57}" srcOrd="5" destOrd="0" presId="urn:microsoft.com/office/officeart/2018/5/layout/IconCircleOutlineLabelList"/>
    <dgm:cxn modelId="{AE8BF86E-4B7D-4608-AF4D-CDBA522AE68A}" type="presParOf" srcId="{96658387-D02D-4574-AE9E-FB022AB87A56}" destId="{045F73DC-5626-4C0F-9BD9-015C233A4689}" srcOrd="6" destOrd="0" presId="urn:microsoft.com/office/officeart/2018/5/layout/IconCircleOutlineLabelList"/>
    <dgm:cxn modelId="{2FA0F75B-7DEF-4AAC-B47B-9CE95DFA8B15}" type="presParOf" srcId="{045F73DC-5626-4C0F-9BD9-015C233A4689}" destId="{AAF42517-8E6A-4323-AFB1-38BAD020C9BB}" srcOrd="0" destOrd="0" presId="urn:microsoft.com/office/officeart/2018/5/layout/IconCircleOutlineLabelList"/>
    <dgm:cxn modelId="{40D40594-B30B-41B4-9B1D-02590448F4C3}" type="presParOf" srcId="{045F73DC-5626-4C0F-9BD9-015C233A4689}" destId="{DA294834-433C-43FE-AA82-88540EAC9D2D}" srcOrd="1" destOrd="0" presId="urn:microsoft.com/office/officeart/2018/5/layout/IconCircleOutlineLabelList"/>
    <dgm:cxn modelId="{9A0AFA82-C5BF-4EB1-ACA5-491FE0488B3D}" type="presParOf" srcId="{045F73DC-5626-4C0F-9BD9-015C233A4689}" destId="{40BC04AC-26C8-417D-B320-7A56522EB3A1}" srcOrd="2" destOrd="0" presId="urn:microsoft.com/office/officeart/2018/5/layout/IconCircleOutlineLabelList"/>
    <dgm:cxn modelId="{BF421A8F-25E1-4754-8826-7469C16B7275}" type="presParOf" srcId="{045F73DC-5626-4C0F-9BD9-015C233A4689}" destId="{BC494ECB-AEFF-4B34-AB16-6CD04313B2E1}" srcOrd="3" destOrd="0" presId="urn:microsoft.com/office/officeart/2018/5/layout/IconCircleOutlineLabelList"/>
    <dgm:cxn modelId="{4A41AD8E-01AD-47F3-97EE-A665538825E2}" type="presParOf" srcId="{96658387-D02D-4574-AE9E-FB022AB87A56}" destId="{31071F74-6189-4169-A4BF-EE5DB0588314}" srcOrd="7" destOrd="0" presId="urn:microsoft.com/office/officeart/2018/5/layout/IconCircleOutlineLabelList"/>
    <dgm:cxn modelId="{065AA609-32F0-4969-9385-62E0EE7C25F8}" type="presParOf" srcId="{96658387-D02D-4574-AE9E-FB022AB87A56}" destId="{F3E0B6FA-A933-4722-8642-2DC084A44956}" srcOrd="8" destOrd="0" presId="urn:microsoft.com/office/officeart/2018/5/layout/IconCircleOutlineLabelList"/>
    <dgm:cxn modelId="{7E8B11FC-E2D2-40A1-A402-96FC138E1508}" type="presParOf" srcId="{F3E0B6FA-A933-4722-8642-2DC084A44956}" destId="{E2B190E4-5F68-4FED-BCB4-6F40DA4E8EE6}" srcOrd="0" destOrd="0" presId="urn:microsoft.com/office/officeart/2018/5/layout/IconCircleOutlineLabelList"/>
    <dgm:cxn modelId="{69CB1D43-21E1-4D30-ACE7-5786A00459D7}" type="presParOf" srcId="{F3E0B6FA-A933-4722-8642-2DC084A44956}" destId="{6FDA7707-C7DE-46C4-A9E2-AB93C1B25B0E}" srcOrd="1" destOrd="0" presId="urn:microsoft.com/office/officeart/2018/5/layout/IconCircleOutlineLabelList"/>
    <dgm:cxn modelId="{A0F4F7BB-8535-493C-9F63-7B0C86AEDA61}" type="presParOf" srcId="{F3E0B6FA-A933-4722-8642-2DC084A44956}" destId="{7D277718-CBDD-4254-ADF5-93D8B63B5732}" srcOrd="2" destOrd="0" presId="urn:microsoft.com/office/officeart/2018/5/layout/IconCircleOutlineLabelList"/>
    <dgm:cxn modelId="{123D7368-6901-4842-A674-334E5F6E009F}" type="presParOf" srcId="{F3E0B6FA-A933-4722-8642-2DC084A44956}" destId="{984F9EC8-A2AB-43AD-A9E7-6FCCA7765446}" srcOrd="3" destOrd="0" presId="urn:microsoft.com/office/officeart/2018/5/layout/IconCircleOutlineLabelList"/>
    <dgm:cxn modelId="{6EE57B4E-7B05-4217-8DF9-FD5F8505F9E7}" type="presParOf" srcId="{96658387-D02D-4574-AE9E-FB022AB87A56}" destId="{BC525C85-EE11-4691-8D79-B1232B4F951B}" srcOrd="9" destOrd="0" presId="urn:microsoft.com/office/officeart/2018/5/layout/IconCircleOutlineLabelList"/>
    <dgm:cxn modelId="{98F9C839-2879-4686-9E14-3ADF071F5FAF}" type="presParOf" srcId="{96658387-D02D-4574-AE9E-FB022AB87A56}" destId="{3F6393E6-86F9-42B4-A9B2-F923113C75D5}" srcOrd="10" destOrd="0" presId="urn:microsoft.com/office/officeart/2018/5/layout/IconCircleOutlineLabelList"/>
    <dgm:cxn modelId="{FCD4B3E6-ECE9-4EB3-8789-1DAAD96BF632}" type="presParOf" srcId="{3F6393E6-86F9-42B4-A9B2-F923113C75D5}" destId="{B6102A34-B3BA-48DA-9751-DAE63AC97ECC}" srcOrd="0" destOrd="0" presId="urn:microsoft.com/office/officeart/2018/5/layout/IconCircleOutlineLabelList"/>
    <dgm:cxn modelId="{39A28894-AFA9-4B4A-81E6-D92E39CC5E26}" type="presParOf" srcId="{3F6393E6-86F9-42B4-A9B2-F923113C75D5}" destId="{A7831AB9-BD1A-475F-9890-BF7BC01C778B}" srcOrd="1" destOrd="0" presId="urn:microsoft.com/office/officeart/2018/5/layout/IconCircleOutlineLabelList"/>
    <dgm:cxn modelId="{68D5F5EE-6492-411D-B3FC-3F0000C7BFDF}" type="presParOf" srcId="{3F6393E6-86F9-42B4-A9B2-F923113C75D5}" destId="{093239E9-8D7E-452A-A355-E3C2D7667C20}" srcOrd="2" destOrd="0" presId="urn:microsoft.com/office/officeart/2018/5/layout/IconCircleOutlineLabelList"/>
    <dgm:cxn modelId="{CB1BD24B-CA22-46F7-A4B3-579E8152BA7F}" type="presParOf" srcId="{3F6393E6-86F9-42B4-A9B2-F923113C75D5}" destId="{325AA90B-B16C-4ED0-B4E6-21A54F6CB8D2}" srcOrd="3" destOrd="0" presId="urn:microsoft.com/office/officeart/2018/5/layout/IconCircleOutlin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81861-1B8F-4988-A13D-AF1163677B42}">
      <dsp:nvSpPr>
        <dsp:cNvPr id="0" name=""/>
        <dsp:cNvSpPr/>
      </dsp:nvSpPr>
      <dsp:spPr>
        <a:xfrm>
          <a:off x="582437" y="167699"/>
          <a:ext cx="1098000" cy="1098000"/>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BED4D0-B0C0-4CDD-BC76-0494FE899E5D}">
      <dsp:nvSpPr>
        <dsp:cNvPr id="0" name=""/>
        <dsp:cNvSpPr/>
      </dsp:nvSpPr>
      <dsp:spPr>
        <a:xfrm>
          <a:off x="816437" y="40170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297FB67-C244-4B9F-A8AE-D85AC11F420D}">
      <dsp:nvSpPr>
        <dsp:cNvPr id="0" name=""/>
        <dsp:cNvSpPr/>
      </dsp:nvSpPr>
      <dsp:spPr>
        <a:xfrm>
          <a:off x="231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Legal compliance</a:t>
          </a:r>
        </a:p>
      </dsp:txBody>
      <dsp:txXfrm>
        <a:off x="231437" y="1607700"/>
        <a:ext cx="1800000" cy="720000"/>
      </dsp:txXfrm>
    </dsp:sp>
    <dsp:sp modelId="{3CF6A04B-9219-4638-BAD1-540876383F1F}">
      <dsp:nvSpPr>
        <dsp:cNvPr id="0" name=""/>
        <dsp:cNvSpPr/>
      </dsp:nvSpPr>
      <dsp:spPr>
        <a:xfrm>
          <a:off x="2697437" y="167699"/>
          <a:ext cx="1098000" cy="1098000"/>
        </a:xfrm>
        <a:prstGeom prst="ellipse">
          <a:avLst/>
        </a:prstGeom>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B6207CA-485A-4449-B03D-5587AB2904E3}">
      <dsp:nvSpPr>
        <dsp:cNvPr id="0" name=""/>
        <dsp:cNvSpPr/>
      </dsp:nvSpPr>
      <dsp:spPr>
        <a:xfrm>
          <a:off x="2931437" y="40170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25CC8DD-85AE-404C-A674-54728359DB8F}">
      <dsp:nvSpPr>
        <dsp:cNvPr id="0" name=""/>
        <dsp:cNvSpPr/>
      </dsp:nvSpPr>
      <dsp:spPr>
        <a:xfrm>
          <a:off x="2346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Avoiding harm</a:t>
          </a:r>
        </a:p>
      </dsp:txBody>
      <dsp:txXfrm>
        <a:off x="2346437" y="1607700"/>
        <a:ext cx="1800000" cy="720000"/>
      </dsp:txXfrm>
    </dsp:sp>
    <dsp:sp modelId="{8EDAA096-8891-45A1-901F-31D72A9EB140}">
      <dsp:nvSpPr>
        <dsp:cNvPr id="0" name=""/>
        <dsp:cNvSpPr/>
      </dsp:nvSpPr>
      <dsp:spPr>
        <a:xfrm>
          <a:off x="4812437" y="167699"/>
          <a:ext cx="1098000" cy="1098000"/>
        </a:xfrm>
        <a:prstGeom prst="ellipse">
          <a:avLst/>
        </a:prstGeom>
        <a:solidFill>
          <a:schemeClr val="lt1">
            <a:alpha val="0"/>
            <a:hueOff val="0"/>
            <a:satOff val="0"/>
            <a:lumOff val="0"/>
            <a:alphaOff val="0"/>
          </a:schemeClr>
        </a:solidFill>
        <a:ln w="47625"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A9BC28-8E11-4DC4-B35A-CF3B53B6B934}">
      <dsp:nvSpPr>
        <dsp:cNvPr id="0" name=""/>
        <dsp:cNvSpPr/>
      </dsp:nvSpPr>
      <dsp:spPr>
        <a:xfrm>
          <a:off x="5046437" y="40170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7877E8C-6258-4FEB-AAF1-61D53FB74DE8}">
      <dsp:nvSpPr>
        <dsp:cNvPr id="0" name=""/>
        <dsp:cNvSpPr/>
      </dsp:nvSpPr>
      <dsp:spPr>
        <a:xfrm>
          <a:off x="4461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Cost/benefit</a:t>
          </a:r>
        </a:p>
      </dsp:txBody>
      <dsp:txXfrm>
        <a:off x="4461437" y="1607700"/>
        <a:ext cx="1800000" cy="720000"/>
      </dsp:txXfrm>
    </dsp:sp>
    <dsp:sp modelId="{AAF42517-8E6A-4323-AFB1-38BAD020C9BB}">
      <dsp:nvSpPr>
        <dsp:cNvPr id="0" name=""/>
        <dsp:cNvSpPr/>
      </dsp:nvSpPr>
      <dsp:spPr>
        <a:xfrm>
          <a:off x="582437" y="2777700"/>
          <a:ext cx="1098000" cy="1098000"/>
        </a:xfrm>
        <a:prstGeom prst="ellipse">
          <a:avLst/>
        </a:prstGeom>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294834-433C-43FE-AA82-88540EAC9D2D}">
      <dsp:nvSpPr>
        <dsp:cNvPr id="0" name=""/>
        <dsp:cNvSpPr/>
      </dsp:nvSpPr>
      <dsp:spPr>
        <a:xfrm>
          <a:off x="816437" y="301170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C494ECB-AEFF-4B34-AB16-6CD04313B2E1}">
      <dsp:nvSpPr>
        <dsp:cNvPr id="0" name=""/>
        <dsp:cNvSpPr/>
      </dsp:nvSpPr>
      <dsp:spPr>
        <a:xfrm>
          <a:off x="231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Parent INPUT</a:t>
          </a:r>
        </a:p>
      </dsp:txBody>
      <dsp:txXfrm>
        <a:off x="231437" y="4217700"/>
        <a:ext cx="1800000" cy="720000"/>
      </dsp:txXfrm>
    </dsp:sp>
    <dsp:sp modelId="{E2B190E4-5F68-4FED-BCB4-6F40DA4E8EE6}">
      <dsp:nvSpPr>
        <dsp:cNvPr id="0" name=""/>
        <dsp:cNvSpPr/>
      </dsp:nvSpPr>
      <dsp:spPr>
        <a:xfrm>
          <a:off x="2697437" y="2777700"/>
          <a:ext cx="1098000" cy="1098000"/>
        </a:xfrm>
        <a:prstGeom prst="ellipse">
          <a:avLst/>
        </a:prstGeom>
        <a:solidFill>
          <a:schemeClr val="lt1">
            <a:alpha val="0"/>
            <a:hueOff val="0"/>
            <a:satOff val="0"/>
            <a:lumOff val="0"/>
            <a:alphaOff val="0"/>
          </a:schemeClr>
        </a:solidFill>
        <a:ln w="47625"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DA7707-C7DE-46C4-A9E2-AB93C1B25B0E}">
      <dsp:nvSpPr>
        <dsp:cNvPr id="0" name=""/>
        <dsp:cNvSpPr/>
      </dsp:nvSpPr>
      <dsp:spPr>
        <a:xfrm>
          <a:off x="2931437" y="3011700"/>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84F9EC8-A2AB-43AD-A9E7-6FCCA7765446}">
      <dsp:nvSpPr>
        <dsp:cNvPr id="0" name=""/>
        <dsp:cNvSpPr/>
      </dsp:nvSpPr>
      <dsp:spPr>
        <a:xfrm>
          <a:off x="2346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Intended Use</a:t>
          </a:r>
        </a:p>
      </dsp:txBody>
      <dsp:txXfrm>
        <a:off x="2346437" y="4217700"/>
        <a:ext cx="1800000" cy="720000"/>
      </dsp:txXfrm>
    </dsp:sp>
    <dsp:sp modelId="{B6102A34-B3BA-48DA-9751-DAE63AC97ECC}">
      <dsp:nvSpPr>
        <dsp:cNvPr id="0" name=""/>
        <dsp:cNvSpPr/>
      </dsp:nvSpPr>
      <dsp:spPr>
        <a:xfrm>
          <a:off x="4812437" y="2777700"/>
          <a:ext cx="1098000" cy="1098000"/>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7831AB9-BD1A-475F-9890-BF7BC01C778B}">
      <dsp:nvSpPr>
        <dsp:cNvPr id="0" name=""/>
        <dsp:cNvSpPr/>
      </dsp:nvSpPr>
      <dsp:spPr>
        <a:xfrm>
          <a:off x="5046437" y="3011700"/>
          <a:ext cx="630000" cy="63000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25AA90B-B16C-4ED0-B4E6-21A54F6CB8D2}">
      <dsp:nvSpPr>
        <dsp:cNvPr id="0" name=""/>
        <dsp:cNvSpPr/>
      </dsp:nvSpPr>
      <dsp:spPr>
        <a:xfrm>
          <a:off x="4461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Effectiveness/ Pedagogical value</a:t>
          </a:r>
        </a:p>
      </dsp:txBody>
      <dsp:txXfrm>
        <a:off x="4461437" y="4217700"/>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D9B7A-A8F0-47ED-BC1F-78061BB31E90}">
      <dsp:nvSpPr>
        <dsp:cNvPr id="0" name=""/>
        <dsp:cNvSpPr/>
      </dsp:nvSpPr>
      <dsp:spPr>
        <a:xfrm>
          <a:off x="0" y="249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413C2-E39C-484A-AB8E-AB38CB09E50C}">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Children’s Internet Privacy Act</a:t>
          </a:r>
        </a:p>
      </dsp:txBody>
      <dsp:txXfrm>
        <a:off x="0" y="2492"/>
        <a:ext cx="6492875" cy="1700138"/>
      </dsp:txXfrm>
    </dsp:sp>
    <dsp:sp modelId="{729E86CD-AC0C-477B-918B-D91BAA06962F}">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9C9D4-58C3-49B4-B3ED-D66F2A1BBF94}">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Applies to students younger than 17</a:t>
          </a:r>
        </a:p>
      </dsp:txBody>
      <dsp:txXfrm>
        <a:off x="0" y="1702630"/>
        <a:ext cx="6492875" cy="1700138"/>
      </dsp:txXfrm>
    </dsp:sp>
    <dsp:sp modelId="{292DBAFA-86B3-40A8-ADA7-5AB32D8C8130}">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A4178-4FF9-4F5E-B5F8-29B4C9BEDFD5}">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Requires schools to have an Internet safety policy</a:t>
          </a:r>
        </a:p>
      </dsp:txBody>
      <dsp:txXfrm>
        <a:off x="0" y="3402769"/>
        <a:ext cx="6492875" cy="1700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03175-0BA9-442C-A453-D4BCF5198EB5}">
      <dsp:nvSpPr>
        <dsp:cNvPr id="0" name=""/>
        <dsp:cNvSpPr/>
      </dsp:nvSpPr>
      <dsp:spPr>
        <a:xfrm>
          <a:off x="478800" y="99724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1E23F9-BB73-4B2D-A480-28458CD83BE3}">
      <dsp:nvSpPr>
        <dsp:cNvPr id="0" name=""/>
        <dsp:cNvSpPr/>
      </dsp:nvSpPr>
      <dsp:spPr>
        <a:xfrm>
          <a:off x="712800" y="1231244"/>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9EF776C-9652-4F84-B2AC-9A6D01D33EE5}">
      <dsp:nvSpPr>
        <dsp:cNvPr id="0" name=""/>
        <dsp:cNvSpPr/>
      </dsp:nvSpPr>
      <dsp:spPr>
        <a:xfrm>
          <a:off x="127800" y="24372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Restrict access to inappropriate and harmful materials</a:t>
          </a:r>
        </a:p>
      </dsp:txBody>
      <dsp:txXfrm>
        <a:off x="127800" y="2437244"/>
        <a:ext cx="1800000" cy="720000"/>
      </dsp:txXfrm>
    </dsp:sp>
    <dsp:sp modelId="{7FF3E498-2BF8-462F-A604-CA48236C978C}">
      <dsp:nvSpPr>
        <dsp:cNvPr id="0" name=""/>
        <dsp:cNvSpPr/>
      </dsp:nvSpPr>
      <dsp:spPr>
        <a:xfrm>
          <a:off x="2593800" y="997243"/>
          <a:ext cx="1098000" cy="1098000"/>
        </a:xfrm>
        <a:prstGeom prst="ellipse">
          <a:avLst/>
        </a:prstGeom>
        <a:solidFill>
          <a:schemeClr val="accent5">
            <a:hueOff val="-1689636"/>
            <a:satOff val="-4355"/>
            <a:lumOff val="-2941"/>
            <a:alphaOff val="0"/>
          </a:schemeClr>
        </a:solidFill>
        <a:ln>
          <a:noFill/>
        </a:ln>
        <a:effectLst/>
      </dsp:spPr>
      <dsp:style>
        <a:lnRef idx="0">
          <a:scrgbClr r="0" g="0" b="0"/>
        </a:lnRef>
        <a:fillRef idx="1">
          <a:scrgbClr r="0" g="0" b="0"/>
        </a:fillRef>
        <a:effectRef idx="2">
          <a:scrgbClr r="0" g="0" b="0"/>
        </a:effectRef>
        <a:fontRef idx="minor"/>
      </dsp:style>
    </dsp:sp>
    <dsp:sp modelId="{60ADC020-55F6-4394-81FA-8E8FEE83BE17}">
      <dsp:nvSpPr>
        <dsp:cNvPr id="0" name=""/>
        <dsp:cNvSpPr/>
      </dsp:nvSpPr>
      <dsp:spPr>
        <a:xfrm>
          <a:off x="2827800" y="123124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BD1B46-52D6-45F0-9228-E07236D92C5C}">
      <dsp:nvSpPr>
        <dsp:cNvPr id="0" name=""/>
        <dsp:cNvSpPr/>
      </dsp:nvSpPr>
      <dsp:spPr>
        <a:xfrm>
          <a:off x="2242800" y="24372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Ensure safety and security of minors online</a:t>
          </a:r>
        </a:p>
      </dsp:txBody>
      <dsp:txXfrm>
        <a:off x="2242800" y="2437244"/>
        <a:ext cx="1800000" cy="720000"/>
      </dsp:txXfrm>
    </dsp:sp>
    <dsp:sp modelId="{7311D839-52E0-4AFC-92FF-309D1427C56B}">
      <dsp:nvSpPr>
        <dsp:cNvPr id="0" name=""/>
        <dsp:cNvSpPr/>
      </dsp:nvSpPr>
      <dsp:spPr>
        <a:xfrm>
          <a:off x="4708800" y="997243"/>
          <a:ext cx="1098000" cy="1098000"/>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2">
          <a:scrgbClr r="0" g="0" b="0"/>
        </a:effectRef>
        <a:fontRef idx="minor"/>
      </dsp:style>
    </dsp:sp>
    <dsp:sp modelId="{1BA33334-35B4-4777-9F6A-EDB0D21303BF}">
      <dsp:nvSpPr>
        <dsp:cNvPr id="0" name=""/>
        <dsp:cNvSpPr/>
      </dsp:nvSpPr>
      <dsp:spPr>
        <a:xfrm>
          <a:off x="4942800" y="1231243"/>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119F10B-32C6-4A80-B302-C83D6F074140}">
      <dsp:nvSpPr>
        <dsp:cNvPr id="0" name=""/>
        <dsp:cNvSpPr/>
      </dsp:nvSpPr>
      <dsp:spPr>
        <a:xfrm>
          <a:off x="4357800" y="24372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Prevent unauthorized access, including hacking</a:t>
          </a:r>
        </a:p>
      </dsp:txBody>
      <dsp:txXfrm>
        <a:off x="4357800" y="2437244"/>
        <a:ext cx="1800000" cy="720000"/>
      </dsp:txXfrm>
    </dsp:sp>
    <dsp:sp modelId="{1703FA25-E538-4CE6-AE3E-AED379B56526}">
      <dsp:nvSpPr>
        <dsp:cNvPr id="0" name=""/>
        <dsp:cNvSpPr/>
      </dsp:nvSpPr>
      <dsp:spPr>
        <a:xfrm>
          <a:off x="6823800" y="997243"/>
          <a:ext cx="1098000" cy="1098000"/>
        </a:xfrm>
        <a:prstGeom prst="ellipse">
          <a:avLst/>
        </a:prstGeom>
        <a:solidFill>
          <a:schemeClr val="accent5">
            <a:hueOff val="-5068907"/>
            <a:satOff val="-13064"/>
            <a:lumOff val="-8824"/>
            <a:alphaOff val="0"/>
          </a:schemeClr>
        </a:solidFill>
        <a:ln>
          <a:noFill/>
        </a:ln>
        <a:effectLst/>
      </dsp:spPr>
      <dsp:style>
        <a:lnRef idx="0">
          <a:scrgbClr r="0" g="0" b="0"/>
        </a:lnRef>
        <a:fillRef idx="1">
          <a:scrgbClr r="0" g="0" b="0"/>
        </a:fillRef>
        <a:effectRef idx="2">
          <a:scrgbClr r="0" g="0" b="0"/>
        </a:effectRef>
        <a:fontRef idx="minor"/>
      </dsp:style>
    </dsp:sp>
    <dsp:sp modelId="{71794E24-2256-49E4-A84F-E26C65FA2989}">
      <dsp:nvSpPr>
        <dsp:cNvPr id="0" name=""/>
        <dsp:cNvSpPr/>
      </dsp:nvSpPr>
      <dsp:spPr>
        <a:xfrm>
          <a:off x="7057800" y="123124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99BDA77-0668-45E9-B24D-CF44B70C4374}">
      <dsp:nvSpPr>
        <dsp:cNvPr id="0" name=""/>
        <dsp:cNvSpPr/>
      </dsp:nvSpPr>
      <dsp:spPr>
        <a:xfrm>
          <a:off x="6472800" y="24372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Prohibit unauthorized disclosure and use of personal information</a:t>
          </a:r>
        </a:p>
      </dsp:txBody>
      <dsp:txXfrm>
        <a:off x="6472800" y="2437244"/>
        <a:ext cx="1800000" cy="720000"/>
      </dsp:txXfrm>
    </dsp:sp>
    <dsp:sp modelId="{69088B31-F007-428D-80DC-135D598D10BD}">
      <dsp:nvSpPr>
        <dsp:cNvPr id="0" name=""/>
        <dsp:cNvSpPr/>
      </dsp:nvSpPr>
      <dsp:spPr>
        <a:xfrm>
          <a:off x="8938800" y="997243"/>
          <a:ext cx="1098000" cy="1098000"/>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2">
          <a:scrgbClr r="0" g="0" b="0"/>
        </a:effectRef>
        <a:fontRef idx="minor"/>
      </dsp:style>
    </dsp:sp>
    <dsp:sp modelId="{409F7E54-0B2F-4140-9336-DEF82B82EB4A}">
      <dsp:nvSpPr>
        <dsp:cNvPr id="0" name=""/>
        <dsp:cNvSpPr/>
      </dsp:nvSpPr>
      <dsp:spPr>
        <a:xfrm>
          <a:off x="9172800" y="12312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75777C-EDFF-427C-91D4-B3BA78EFFF9C}">
      <dsp:nvSpPr>
        <dsp:cNvPr id="0" name=""/>
        <dsp:cNvSpPr/>
      </dsp:nvSpPr>
      <dsp:spPr>
        <a:xfrm>
          <a:off x="8587800" y="24372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Include monitoring of the online activities of minors</a:t>
          </a:r>
        </a:p>
      </dsp:txBody>
      <dsp:txXfrm>
        <a:off x="8587800" y="2437244"/>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81861-1B8F-4988-A13D-AF1163677B42}">
      <dsp:nvSpPr>
        <dsp:cNvPr id="0" name=""/>
        <dsp:cNvSpPr/>
      </dsp:nvSpPr>
      <dsp:spPr>
        <a:xfrm>
          <a:off x="582437" y="167699"/>
          <a:ext cx="1098000" cy="1098000"/>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BED4D0-B0C0-4CDD-BC76-0494FE899E5D}">
      <dsp:nvSpPr>
        <dsp:cNvPr id="0" name=""/>
        <dsp:cNvSpPr/>
      </dsp:nvSpPr>
      <dsp:spPr>
        <a:xfrm>
          <a:off x="816437" y="40170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297FB67-C244-4B9F-A8AE-D85AC11F420D}">
      <dsp:nvSpPr>
        <dsp:cNvPr id="0" name=""/>
        <dsp:cNvSpPr/>
      </dsp:nvSpPr>
      <dsp:spPr>
        <a:xfrm>
          <a:off x="231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Be reasonable with legal compliance</a:t>
          </a:r>
        </a:p>
      </dsp:txBody>
      <dsp:txXfrm>
        <a:off x="231437" y="1607700"/>
        <a:ext cx="1800000" cy="720000"/>
      </dsp:txXfrm>
    </dsp:sp>
    <dsp:sp modelId="{3CF6A04B-9219-4638-BAD1-540876383F1F}">
      <dsp:nvSpPr>
        <dsp:cNvPr id="0" name=""/>
        <dsp:cNvSpPr/>
      </dsp:nvSpPr>
      <dsp:spPr>
        <a:xfrm>
          <a:off x="2697437" y="167699"/>
          <a:ext cx="1098000" cy="1098000"/>
        </a:xfrm>
        <a:prstGeom prst="ellipse">
          <a:avLst/>
        </a:prstGeom>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B6207CA-485A-4449-B03D-5587AB2904E3}">
      <dsp:nvSpPr>
        <dsp:cNvPr id="0" name=""/>
        <dsp:cNvSpPr/>
      </dsp:nvSpPr>
      <dsp:spPr>
        <a:xfrm>
          <a:off x="2931437" y="40170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25CC8DD-85AE-404C-A674-54728359DB8F}">
      <dsp:nvSpPr>
        <dsp:cNvPr id="0" name=""/>
        <dsp:cNvSpPr/>
      </dsp:nvSpPr>
      <dsp:spPr>
        <a:xfrm>
          <a:off x="2346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Consider misfires and unintended harms</a:t>
          </a:r>
        </a:p>
      </dsp:txBody>
      <dsp:txXfrm>
        <a:off x="2346437" y="1607700"/>
        <a:ext cx="1800000" cy="720000"/>
      </dsp:txXfrm>
    </dsp:sp>
    <dsp:sp modelId="{8EDAA096-8891-45A1-901F-31D72A9EB140}">
      <dsp:nvSpPr>
        <dsp:cNvPr id="0" name=""/>
        <dsp:cNvSpPr/>
      </dsp:nvSpPr>
      <dsp:spPr>
        <a:xfrm>
          <a:off x="4812437" y="167699"/>
          <a:ext cx="1098000" cy="1098000"/>
        </a:xfrm>
        <a:prstGeom prst="ellipse">
          <a:avLst/>
        </a:prstGeom>
        <a:solidFill>
          <a:schemeClr val="lt1">
            <a:alpha val="0"/>
            <a:hueOff val="0"/>
            <a:satOff val="0"/>
            <a:lumOff val="0"/>
            <a:alphaOff val="0"/>
          </a:schemeClr>
        </a:solidFill>
        <a:ln w="47625"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A9BC28-8E11-4DC4-B35A-CF3B53B6B934}">
      <dsp:nvSpPr>
        <dsp:cNvPr id="0" name=""/>
        <dsp:cNvSpPr/>
      </dsp:nvSpPr>
      <dsp:spPr>
        <a:xfrm>
          <a:off x="5046437" y="40170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7877E8C-6258-4FEB-AAF1-61D53FB74DE8}">
      <dsp:nvSpPr>
        <dsp:cNvPr id="0" name=""/>
        <dsp:cNvSpPr/>
      </dsp:nvSpPr>
      <dsp:spPr>
        <a:xfrm>
          <a:off x="4461437" y="160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Consider all costs </a:t>
          </a:r>
        </a:p>
      </dsp:txBody>
      <dsp:txXfrm>
        <a:off x="4461437" y="1607700"/>
        <a:ext cx="1800000" cy="720000"/>
      </dsp:txXfrm>
    </dsp:sp>
    <dsp:sp modelId="{AAF42517-8E6A-4323-AFB1-38BAD020C9BB}">
      <dsp:nvSpPr>
        <dsp:cNvPr id="0" name=""/>
        <dsp:cNvSpPr/>
      </dsp:nvSpPr>
      <dsp:spPr>
        <a:xfrm>
          <a:off x="582437" y="2777700"/>
          <a:ext cx="1098000" cy="1098000"/>
        </a:xfrm>
        <a:prstGeom prst="ellipse">
          <a:avLst/>
        </a:prstGeom>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294834-433C-43FE-AA82-88540EAC9D2D}">
      <dsp:nvSpPr>
        <dsp:cNvPr id="0" name=""/>
        <dsp:cNvSpPr/>
      </dsp:nvSpPr>
      <dsp:spPr>
        <a:xfrm>
          <a:off x="816437" y="301170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C494ECB-AEFF-4B34-AB16-6CD04313B2E1}">
      <dsp:nvSpPr>
        <dsp:cNvPr id="0" name=""/>
        <dsp:cNvSpPr/>
      </dsp:nvSpPr>
      <dsp:spPr>
        <a:xfrm>
          <a:off x="231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Get Parent INPUT</a:t>
          </a:r>
        </a:p>
      </dsp:txBody>
      <dsp:txXfrm>
        <a:off x="231437" y="4217700"/>
        <a:ext cx="1800000" cy="720000"/>
      </dsp:txXfrm>
    </dsp:sp>
    <dsp:sp modelId="{E2B190E4-5F68-4FED-BCB4-6F40DA4E8EE6}">
      <dsp:nvSpPr>
        <dsp:cNvPr id="0" name=""/>
        <dsp:cNvSpPr/>
      </dsp:nvSpPr>
      <dsp:spPr>
        <a:xfrm>
          <a:off x="2697437" y="2777700"/>
          <a:ext cx="1098000" cy="1098000"/>
        </a:xfrm>
        <a:prstGeom prst="ellipse">
          <a:avLst/>
        </a:prstGeom>
        <a:solidFill>
          <a:schemeClr val="lt1">
            <a:alpha val="0"/>
            <a:hueOff val="0"/>
            <a:satOff val="0"/>
            <a:lumOff val="0"/>
            <a:alphaOff val="0"/>
          </a:schemeClr>
        </a:solidFill>
        <a:ln w="47625"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DA7707-C7DE-46C4-A9E2-AB93C1B25B0E}">
      <dsp:nvSpPr>
        <dsp:cNvPr id="0" name=""/>
        <dsp:cNvSpPr/>
      </dsp:nvSpPr>
      <dsp:spPr>
        <a:xfrm>
          <a:off x="2931437" y="3011700"/>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84F9EC8-A2AB-43AD-A9E7-6FCCA7765446}">
      <dsp:nvSpPr>
        <dsp:cNvPr id="0" name=""/>
        <dsp:cNvSpPr/>
      </dsp:nvSpPr>
      <dsp:spPr>
        <a:xfrm>
          <a:off x="2346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Use tools for their Intended Use</a:t>
          </a:r>
        </a:p>
      </dsp:txBody>
      <dsp:txXfrm>
        <a:off x="2346437" y="4217700"/>
        <a:ext cx="1800000" cy="720000"/>
      </dsp:txXfrm>
    </dsp:sp>
    <dsp:sp modelId="{B6102A34-B3BA-48DA-9751-DAE63AC97ECC}">
      <dsp:nvSpPr>
        <dsp:cNvPr id="0" name=""/>
        <dsp:cNvSpPr/>
      </dsp:nvSpPr>
      <dsp:spPr>
        <a:xfrm>
          <a:off x="4812437" y="2777700"/>
          <a:ext cx="1098000" cy="1098000"/>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7831AB9-BD1A-475F-9890-BF7BC01C778B}">
      <dsp:nvSpPr>
        <dsp:cNvPr id="0" name=""/>
        <dsp:cNvSpPr/>
      </dsp:nvSpPr>
      <dsp:spPr>
        <a:xfrm>
          <a:off x="5046437" y="3011700"/>
          <a:ext cx="630000" cy="63000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25AA90B-B16C-4ED0-B4E6-21A54F6CB8D2}">
      <dsp:nvSpPr>
        <dsp:cNvPr id="0" name=""/>
        <dsp:cNvSpPr/>
      </dsp:nvSpPr>
      <dsp:spPr>
        <a:xfrm>
          <a:off x="4461437" y="4217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Ask good questions about effectiveness</a:t>
          </a:r>
        </a:p>
      </dsp:txBody>
      <dsp:txXfrm>
        <a:off x="4461437" y="421770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7B38-52BA-4158-84F7-2D1C5407E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34DDB-BCB2-4A9D-B452-87A86897C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3071B0-D140-472B-B42D-893AC61D8632}"/>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5" name="Footer Placeholder 4">
            <a:extLst>
              <a:ext uri="{FF2B5EF4-FFF2-40B4-BE49-F238E27FC236}">
                <a16:creationId xmlns:a16="http://schemas.microsoft.com/office/drawing/2014/main" id="{472922A1-237E-458E-8024-86763FFDF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DD706-4673-4357-A9E2-89CFB9B0E3FC}"/>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278786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A9BC-6717-4ADF-B63D-DFE6998B4A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C9E5FF-84A3-45CD-8CF9-8A4E1ACF3C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67E12-6E0E-415F-8018-AA9CA62586A3}"/>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5" name="Footer Placeholder 4">
            <a:extLst>
              <a:ext uri="{FF2B5EF4-FFF2-40B4-BE49-F238E27FC236}">
                <a16:creationId xmlns:a16="http://schemas.microsoft.com/office/drawing/2014/main" id="{0E5CADA7-2E91-4723-BFBA-801A93A6B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E3FA6-3658-4196-931F-6BE571F449C2}"/>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414510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F8EFA-040F-4243-BC67-48CFB24A12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A5D4A8-AB0F-4CB3-9712-D436F7DB90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C6EF3-FD66-4A02-9ADE-DE152E91A9F0}"/>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5" name="Footer Placeholder 4">
            <a:extLst>
              <a:ext uri="{FF2B5EF4-FFF2-40B4-BE49-F238E27FC236}">
                <a16:creationId xmlns:a16="http://schemas.microsoft.com/office/drawing/2014/main" id="{075D7754-6440-4A64-B4CA-C68356DB2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F35A4-24C1-4DCD-986F-68B875047FC1}"/>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139368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6BCC-132B-4272-9E2F-B500438FC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DF4A6-D45C-4340-BA4C-82A877FD45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EDA38-B261-47AC-B474-AA61C50D81A8}"/>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5" name="Footer Placeholder 4">
            <a:extLst>
              <a:ext uri="{FF2B5EF4-FFF2-40B4-BE49-F238E27FC236}">
                <a16:creationId xmlns:a16="http://schemas.microsoft.com/office/drawing/2014/main" id="{9A981326-C113-4A07-BBB1-6F83A86A9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D843B-AB99-486F-B292-91656F4F4112}"/>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381961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8799-4586-4053-92F7-1B4BB9DCB1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A9650C-9CAC-4F76-9976-ECE143F80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6324F0-3507-49B1-B2FD-21C73798DBD6}"/>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5" name="Footer Placeholder 4">
            <a:extLst>
              <a:ext uri="{FF2B5EF4-FFF2-40B4-BE49-F238E27FC236}">
                <a16:creationId xmlns:a16="http://schemas.microsoft.com/office/drawing/2014/main" id="{5A1773DE-2DF4-42DD-A0D8-FE1750A4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B2F2F-DDA5-49CE-8EF0-F698B32001FA}"/>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313654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8B97-CE94-4B98-89EA-742C3E4E7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25CE5-2F21-4AE1-973D-A611D0E66E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EF2659-D90E-4D8E-B43F-6C24AD5CA5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C3642-FC37-40B7-AD6A-E3C618F4461F}"/>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6" name="Footer Placeholder 5">
            <a:extLst>
              <a:ext uri="{FF2B5EF4-FFF2-40B4-BE49-F238E27FC236}">
                <a16:creationId xmlns:a16="http://schemas.microsoft.com/office/drawing/2014/main" id="{ABA7BF14-70CC-4540-8F3C-0E8004D8E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86DB7-5086-4BE6-988C-D24A55EAD7A7}"/>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313103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28D9-40CA-4BAF-B718-117E0F11F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26289-9ED6-4382-B451-306C609B9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C97EB2-E692-4E5E-8A17-890137123F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B4B80-006F-4051-94C7-18BCC1FB4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2BB08D-80C6-47B4-AE9F-CFCCC4CFC8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58EC87-70E4-495E-ACEF-B93ED910EB14}"/>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8" name="Footer Placeholder 7">
            <a:extLst>
              <a:ext uri="{FF2B5EF4-FFF2-40B4-BE49-F238E27FC236}">
                <a16:creationId xmlns:a16="http://schemas.microsoft.com/office/drawing/2014/main" id="{0B51FE08-74F4-4EB3-95F6-3BDDF625E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3021B-9FB9-4511-B7E7-36C620F1B46A}"/>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148579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76B1-F31B-485C-A39E-B0E2C0C145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1779D5-E9D6-4B81-8C2E-9636526F4738}"/>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4" name="Footer Placeholder 3">
            <a:extLst>
              <a:ext uri="{FF2B5EF4-FFF2-40B4-BE49-F238E27FC236}">
                <a16:creationId xmlns:a16="http://schemas.microsoft.com/office/drawing/2014/main" id="{6F2F0EB8-063C-4588-A0E7-7D2797C980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EED71-7B59-4876-A8A0-778A73177517}"/>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127050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D6375-0CF1-43AD-9118-1CD950419F6F}"/>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3" name="Footer Placeholder 2">
            <a:extLst>
              <a:ext uri="{FF2B5EF4-FFF2-40B4-BE49-F238E27FC236}">
                <a16:creationId xmlns:a16="http://schemas.microsoft.com/office/drawing/2014/main" id="{99451B1E-B71F-4B79-91CC-FAFBE3CA2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7E99B9-6779-465C-BB38-99F7BA55161E}"/>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338482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7D2A-9491-4743-9BC9-EF99AB5A2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B2BD71-53E6-40B8-BC21-899F83184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4FD023-2AD1-4B8E-9C99-B064D6CCA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235F65-EAAF-4961-B34F-73450759EC0B}"/>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6" name="Footer Placeholder 5">
            <a:extLst>
              <a:ext uri="{FF2B5EF4-FFF2-40B4-BE49-F238E27FC236}">
                <a16:creationId xmlns:a16="http://schemas.microsoft.com/office/drawing/2014/main" id="{AACB89B5-38E3-475E-959C-CC4598ABD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17E36-EBDA-4051-81E1-C6185B1E32E2}"/>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72955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22F3-7C85-45BF-93ED-0A23AFEC3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AD86C4-982D-448E-9ABA-909923A46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8A804-8356-402F-811A-5B5C7AEE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7AAD05-46FE-44FC-8796-E8331D8EE112}"/>
              </a:ext>
            </a:extLst>
          </p:cNvPr>
          <p:cNvSpPr>
            <a:spLocks noGrp="1"/>
          </p:cNvSpPr>
          <p:nvPr>
            <p:ph type="dt" sz="half" idx="10"/>
          </p:nvPr>
        </p:nvSpPr>
        <p:spPr/>
        <p:txBody>
          <a:bodyPr/>
          <a:lstStyle/>
          <a:p>
            <a:fld id="{79D49BC5-7393-420A-BBED-66A97E2F0D23}" type="datetimeFigureOut">
              <a:rPr lang="en-US" smtClean="0"/>
              <a:t>1/4/2019</a:t>
            </a:fld>
            <a:endParaRPr lang="en-US"/>
          </a:p>
        </p:txBody>
      </p:sp>
      <p:sp>
        <p:nvSpPr>
          <p:cNvPr id="6" name="Footer Placeholder 5">
            <a:extLst>
              <a:ext uri="{FF2B5EF4-FFF2-40B4-BE49-F238E27FC236}">
                <a16:creationId xmlns:a16="http://schemas.microsoft.com/office/drawing/2014/main" id="{CE9B1E9C-EBC6-4D6F-BE38-8BF54605A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FABE3-9836-4145-AAA5-15AE6026660D}"/>
              </a:ext>
            </a:extLst>
          </p:cNvPr>
          <p:cNvSpPr>
            <a:spLocks noGrp="1"/>
          </p:cNvSpPr>
          <p:nvPr>
            <p:ph type="sldNum" sz="quarter" idx="12"/>
          </p:nvPr>
        </p:nvSpPr>
        <p:spPr/>
        <p:txBody>
          <a:bodyPr/>
          <a:lstStyle/>
          <a:p>
            <a:fld id="{023246B9-9D2F-4731-9F9C-63CAEB145170}" type="slidenum">
              <a:rPr lang="en-US" smtClean="0"/>
              <a:t>‹#›</a:t>
            </a:fld>
            <a:endParaRPr lang="en-US"/>
          </a:p>
        </p:txBody>
      </p:sp>
    </p:spTree>
    <p:extLst>
      <p:ext uri="{BB962C8B-B14F-4D97-AF65-F5344CB8AC3E}">
        <p14:creationId xmlns:p14="http://schemas.microsoft.com/office/powerpoint/2010/main" val="2644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54651-3737-4BA0-B20E-F2F96AD0D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A6C84-A9CF-4A90-B506-90828FD85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28362-3B53-472A-9606-755CA15D0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49BC5-7393-420A-BBED-66A97E2F0D23}" type="datetimeFigureOut">
              <a:rPr lang="en-US" smtClean="0"/>
              <a:t>1/4/2019</a:t>
            </a:fld>
            <a:endParaRPr lang="en-US"/>
          </a:p>
        </p:txBody>
      </p:sp>
      <p:sp>
        <p:nvSpPr>
          <p:cNvPr id="5" name="Footer Placeholder 4">
            <a:extLst>
              <a:ext uri="{FF2B5EF4-FFF2-40B4-BE49-F238E27FC236}">
                <a16:creationId xmlns:a16="http://schemas.microsoft.com/office/drawing/2014/main" id="{3C5991E9-2DFC-494C-A377-AA563F909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FB672-715F-41E7-B954-42C7DA910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246B9-9D2F-4731-9F9C-63CAEB145170}" type="slidenum">
              <a:rPr lang="en-US" smtClean="0"/>
              <a:t>‹#›</a:t>
            </a:fld>
            <a:endParaRPr lang="en-US"/>
          </a:p>
        </p:txBody>
      </p:sp>
    </p:spTree>
    <p:extLst>
      <p:ext uri="{BB962C8B-B14F-4D97-AF65-F5344CB8AC3E}">
        <p14:creationId xmlns:p14="http://schemas.microsoft.com/office/powerpoint/2010/main" val="199528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edsurge.com/news/2018-07-11-do-voice-assistant-devices-have-a-place-in-the-classro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3" Type="http://schemas.openxmlformats.org/officeDocument/2006/relationships/hyperlink" Target="https://www.edweek.org/ew/articles/2018/07/18/facial-recognition-systems-pitched-as-school-safety-solutions-ra.html?cmp=eml-enl-eu-news2&amp;M=58551888&amp;U=2567939"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3F04-87A3-4955-8FA1-2A2CE1DB32AE}"/>
              </a:ext>
            </a:extLst>
          </p:cNvPr>
          <p:cNvSpPr>
            <a:spLocks noGrp="1"/>
          </p:cNvSpPr>
          <p:nvPr>
            <p:ph type="ctrTitle"/>
          </p:nvPr>
        </p:nvSpPr>
        <p:spPr>
          <a:xfrm>
            <a:off x="8174735" y="640081"/>
            <a:ext cx="3377183" cy="3708895"/>
          </a:xfrm>
          <a:noFill/>
        </p:spPr>
        <p:txBody>
          <a:bodyPr>
            <a:normAutofit/>
          </a:bodyPr>
          <a:lstStyle/>
          <a:p>
            <a:pPr algn="l"/>
            <a:r>
              <a:rPr lang="en-US" sz="4400" dirty="0"/>
              <a:t>Inappropriate Use of Technology in Schools</a:t>
            </a:r>
          </a:p>
        </p:txBody>
      </p:sp>
      <p:sp>
        <p:nvSpPr>
          <p:cNvPr id="3" name="Subtitle 2">
            <a:extLst>
              <a:ext uri="{FF2B5EF4-FFF2-40B4-BE49-F238E27FC236}">
                <a16:creationId xmlns:a16="http://schemas.microsoft.com/office/drawing/2014/main" id="{20663ECD-B57B-473E-BBA0-2F2DA4013887}"/>
              </a:ext>
            </a:extLst>
          </p:cNvPr>
          <p:cNvSpPr>
            <a:spLocks noGrp="1"/>
          </p:cNvSpPr>
          <p:nvPr>
            <p:ph type="subTitle" idx="1"/>
          </p:nvPr>
        </p:nvSpPr>
        <p:spPr>
          <a:xfrm>
            <a:off x="8174735" y="4571999"/>
            <a:ext cx="3377184" cy="1645921"/>
          </a:xfrm>
          <a:noFill/>
        </p:spPr>
        <p:txBody>
          <a:bodyPr>
            <a:normAutofit/>
          </a:bodyPr>
          <a:lstStyle/>
          <a:p>
            <a:pPr algn="l"/>
            <a:r>
              <a:rPr lang="en-US" sz="2000" dirty="0"/>
              <a:t>David Sallay, Data Privacy Auditor, Utah State Board of Education</a:t>
            </a:r>
          </a:p>
          <a:p>
            <a:pPr algn="l"/>
            <a:endParaRPr lang="en-US" sz="2000" dirty="0"/>
          </a:p>
        </p:txBody>
      </p:sp>
      <p:pic>
        <p:nvPicPr>
          <p:cNvPr id="4" name="Picture 4" descr="Image result for conan o'brien inappropriate">
            <a:extLst>
              <a:ext uri="{FF2B5EF4-FFF2-40B4-BE49-F238E27FC236}">
                <a16:creationId xmlns:a16="http://schemas.microsoft.com/office/drawing/2014/main" id="{0A0EE7C6-1AD9-4937-8EC4-8E4979520D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5" r="12675"/>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3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EC8438-624A-452B-BBF7-A9E101D48011}"/>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“Webcamgate”</a:t>
            </a:r>
          </a:p>
        </p:txBody>
      </p:sp>
      <p:sp>
        <p:nvSpPr>
          <p:cNvPr id="3" name="Content Placeholder 2">
            <a:extLst>
              <a:ext uri="{FF2B5EF4-FFF2-40B4-BE49-F238E27FC236}">
                <a16:creationId xmlns:a16="http://schemas.microsoft.com/office/drawing/2014/main" id="{DB885A94-1AAE-452C-805F-077CFAC86B46}"/>
              </a:ext>
            </a:extLst>
          </p:cNvPr>
          <p:cNvSpPr>
            <a:spLocks noGrp="1"/>
          </p:cNvSpPr>
          <p:nvPr>
            <p:ph idx="1"/>
          </p:nvPr>
        </p:nvSpPr>
        <p:spPr>
          <a:xfrm>
            <a:off x="643468" y="2638044"/>
            <a:ext cx="3363974" cy="3415622"/>
          </a:xfrm>
        </p:spPr>
        <p:txBody>
          <a:bodyPr>
            <a:normAutofit/>
          </a:bodyPr>
          <a:lstStyle/>
          <a:p>
            <a:r>
              <a:rPr lang="en-US" sz="2000">
                <a:solidFill>
                  <a:schemeClr val="bg1"/>
                </a:solidFill>
              </a:rPr>
              <a:t>Lower Merion School District (PA) remotely activated student webcams at home on 1:1 devices</a:t>
            </a:r>
          </a:p>
          <a:p>
            <a:r>
              <a:rPr lang="en-US" sz="2000">
                <a:solidFill>
                  <a:schemeClr val="bg1"/>
                </a:solidFill>
              </a:rPr>
              <a:t>Accused of violating the Electronic Communications Privacy Act</a:t>
            </a:r>
          </a:p>
          <a:p>
            <a:r>
              <a:rPr lang="en-US" sz="2000">
                <a:solidFill>
                  <a:schemeClr val="bg1"/>
                </a:solidFill>
              </a:rPr>
              <a:t>Settled outside of court for $610,000 </a:t>
            </a:r>
          </a:p>
        </p:txBody>
      </p:sp>
      <p:pic>
        <p:nvPicPr>
          <p:cNvPr id="4" name="Picture 3" descr="A screenshot of a newspaper&#10;&#10;Description generated with very high confidence">
            <a:extLst>
              <a:ext uri="{FF2B5EF4-FFF2-40B4-BE49-F238E27FC236}">
                <a16:creationId xmlns:a16="http://schemas.microsoft.com/office/drawing/2014/main" id="{DD42C217-27BF-458B-86F7-3AD891B79F76}"/>
              </a:ext>
            </a:extLst>
          </p:cNvPr>
          <p:cNvPicPr>
            <a:picLocks noChangeAspect="1"/>
          </p:cNvPicPr>
          <p:nvPr/>
        </p:nvPicPr>
        <p:blipFill>
          <a:blip r:embed="rId2"/>
          <a:stretch>
            <a:fillRect/>
          </a:stretch>
        </p:blipFill>
        <p:spPr>
          <a:xfrm>
            <a:off x="5297763" y="910767"/>
            <a:ext cx="6250769" cy="4875599"/>
          </a:xfrm>
          <a:prstGeom prst="rect">
            <a:avLst/>
          </a:prstGeom>
          <a:ln w="3175">
            <a:solidFill>
              <a:schemeClr val="tx1"/>
            </a:solidFill>
          </a:ln>
        </p:spPr>
      </p:pic>
    </p:spTree>
    <p:extLst>
      <p:ext uri="{BB962C8B-B14F-4D97-AF65-F5344CB8AC3E}">
        <p14:creationId xmlns:p14="http://schemas.microsoft.com/office/powerpoint/2010/main" val="94835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 result for student on computer">
            <a:extLst>
              <a:ext uri="{FF2B5EF4-FFF2-40B4-BE49-F238E27FC236}">
                <a16:creationId xmlns:a16="http://schemas.microsoft.com/office/drawing/2014/main" id="{E28CC072-3132-40EB-B42A-0CD9330780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95" b="49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BA16E2-54DD-4F00-BCAA-20FA6DB737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Avoiding Harm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0699226-28D4-4755-B6DF-E904DCDC3A63}"/>
              </a:ext>
            </a:extLst>
          </p:cNvPr>
          <p:cNvSpPr/>
          <p:nvPr/>
        </p:nvSpPr>
        <p:spPr>
          <a:xfrm>
            <a:off x="10865400" y="5163825"/>
            <a:ext cx="1098000" cy="1098000"/>
          </a:xfrm>
          <a:prstGeom prst="ellipse">
            <a:avLst/>
          </a:prstGeom>
          <a:solidFill>
            <a:schemeClr val="lt1">
              <a:alpha val="0"/>
              <a:hueOff val="0"/>
              <a:satOff val="0"/>
              <a:lumOff val="0"/>
              <a:alphaOff val="0"/>
            </a:schemeClr>
          </a:solidFill>
          <a:ln w="47625" cap="flat" cmpd="sng" algn="ctr">
            <a:solidFill>
              <a:schemeClr val="accent3">
                <a:hueOff val="0"/>
                <a:satOff val="0"/>
                <a:lumOff val="0"/>
                <a:alphaOff val="0"/>
              </a:schemeClr>
            </a:solidFill>
            <a:prstDash val="solid"/>
            <a:miter lim="800000"/>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ectangle 14" descr="Leaf">
            <a:extLst>
              <a:ext uri="{FF2B5EF4-FFF2-40B4-BE49-F238E27FC236}">
                <a16:creationId xmlns:a16="http://schemas.microsoft.com/office/drawing/2014/main" id="{D8384D55-EC88-4302-B368-2A14ADE04683}"/>
              </a:ext>
            </a:extLst>
          </p:cNvPr>
          <p:cNvSpPr/>
          <p:nvPr/>
        </p:nvSpPr>
        <p:spPr>
          <a:xfrm>
            <a:off x="11099400" y="5397826"/>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255791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4B81F-635A-466E-9631-EA1D819CFA61}"/>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Avoiding harm</a:t>
            </a:r>
          </a:p>
        </p:txBody>
      </p:sp>
      <p:sp>
        <p:nvSpPr>
          <p:cNvPr id="3" name="Content Placeholder 2">
            <a:extLst>
              <a:ext uri="{FF2B5EF4-FFF2-40B4-BE49-F238E27FC236}">
                <a16:creationId xmlns:a16="http://schemas.microsoft.com/office/drawing/2014/main" id="{889DAAD2-A5A2-4A2A-94AB-0C2A8AA998E8}"/>
              </a:ext>
            </a:extLst>
          </p:cNvPr>
          <p:cNvSpPr>
            <a:spLocks noGrp="1"/>
          </p:cNvSpPr>
          <p:nvPr>
            <p:ph idx="1"/>
          </p:nvPr>
        </p:nvSpPr>
        <p:spPr>
          <a:xfrm>
            <a:off x="643468" y="2638044"/>
            <a:ext cx="3363974" cy="3415622"/>
          </a:xfrm>
        </p:spPr>
        <p:txBody>
          <a:bodyPr>
            <a:normAutofit/>
          </a:bodyPr>
          <a:lstStyle/>
          <a:p>
            <a:pPr marL="0" indent="0">
              <a:buNone/>
            </a:pPr>
            <a:r>
              <a:rPr lang="en-US" sz="2000" dirty="0">
                <a:solidFill>
                  <a:schemeClr val="bg1"/>
                </a:solidFill>
              </a:rPr>
              <a:t>Avoiding harm is the underlying reason behind a lot of privacy law </a:t>
            </a:r>
          </a:p>
          <a:p>
            <a:pPr marL="0" indent="0">
              <a:buNone/>
            </a:pPr>
            <a:r>
              <a:rPr lang="en-US" sz="2000" dirty="0">
                <a:solidFill>
                  <a:schemeClr val="bg1"/>
                </a:solidFill>
              </a:rPr>
              <a:t>e.g., COPPA exists because it is considered harmful for children to be exposed to targeted ads</a:t>
            </a:r>
          </a:p>
        </p:txBody>
      </p:sp>
      <p:pic>
        <p:nvPicPr>
          <p:cNvPr id="2050" name="Picture 2" descr="https://frinkiac.com/meme/S13E17/358441.jpg?b64lines=IFRoYXQgd2FzIGF0IG15CiBleHBlbnNlISBXaGF0IGtpbmQgb2YgYQogcm9hc3QgaXMgdGhpcz8hPw==">
            <a:extLst>
              <a:ext uri="{FF2B5EF4-FFF2-40B4-BE49-F238E27FC236}">
                <a16:creationId xmlns:a16="http://schemas.microsoft.com/office/drawing/2014/main" id="{874C6436-510E-4315-9024-81CC02A04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63" y="1004528"/>
            <a:ext cx="6250769" cy="46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6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8D0F-1E18-4E93-9578-75BFC0797F39}"/>
              </a:ext>
            </a:extLst>
          </p:cNvPr>
          <p:cNvSpPr>
            <a:spLocks noGrp="1"/>
          </p:cNvSpPr>
          <p:nvPr>
            <p:ph type="title"/>
          </p:nvPr>
        </p:nvSpPr>
        <p:spPr>
          <a:xfrm>
            <a:off x="4965430" y="629268"/>
            <a:ext cx="6586491" cy="1286160"/>
          </a:xfrm>
        </p:spPr>
        <p:txBody>
          <a:bodyPr anchor="b">
            <a:normAutofit/>
          </a:bodyPr>
          <a:lstStyle/>
          <a:p>
            <a:r>
              <a:rPr lang="en-US" dirty="0"/>
              <a:t>Algorithms</a:t>
            </a:r>
          </a:p>
        </p:txBody>
      </p:sp>
      <p:pic>
        <p:nvPicPr>
          <p:cNvPr id="10242" name="Picture 2" descr="Image result for algorithm">
            <a:extLst>
              <a:ext uri="{FF2B5EF4-FFF2-40B4-BE49-F238E27FC236}">
                <a16:creationId xmlns:a16="http://schemas.microsoft.com/office/drawing/2014/main" id="{0E56B9D4-62CA-433B-A2A4-BB30AEE3D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7" r="-2" b="1668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4D60CEA-22BF-48BF-B1C8-5F2A100DBD60}"/>
              </a:ext>
            </a:extLst>
          </p:cNvPr>
          <p:cNvSpPr>
            <a:spLocks noGrp="1"/>
          </p:cNvSpPr>
          <p:nvPr>
            <p:ph idx="1"/>
          </p:nvPr>
        </p:nvSpPr>
        <p:spPr>
          <a:xfrm>
            <a:off x="4965431" y="2438400"/>
            <a:ext cx="6586489" cy="3785419"/>
          </a:xfrm>
        </p:spPr>
        <p:txBody>
          <a:bodyPr>
            <a:normAutofit/>
          </a:bodyPr>
          <a:lstStyle/>
          <a:p>
            <a:r>
              <a:rPr lang="en-US" sz="2000" dirty="0"/>
              <a:t>Adequate transparency?</a:t>
            </a:r>
          </a:p>
          <a:p>
            <a:r>
              <a:rPr lang="en-US" sz="2000" dirty="0"/>
              <a:t>How high stakes are the results? What is the worst thing that will happen if there is a false negative?</a:t>
            </a:r>
          </a:p>
          <a:p>
            <a:r>
              <a:rPr lang="en-US" sz="2000" dirty="0"/>
              <a:t>Ability to contest decisions (particularly when high stakes)?</a:t>
            </a:r>
          </a:p>
          <a:p>
            <a:r>
              <a:rPr lang="en-US" sz="2000" dirty="0"/>
              <a:t>Monitoring fairness/Feedback mechanism </a:t>
            </a:r>
          </a:p>
        </p:txBody>
      </p:sp>
    </p:spTree>
    <p:extLst>
      <p:ext uri="{BB962C8B-B14F-4D97-AF65-F5344CB8AC3E}">
        <p14:creationId xmlns:p14="http://schemas.microsoft.com/office/powerpoint/2010/main" val="388914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2D3D-B4D7-4598-95AA-D868A01E4E4C}"/>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dirty="0"/>
              <a:t>Is algorithmically-filtered content best for students?</a:t>
            </a:r>
          </a:p>
        </p:txBody>
      </p:sp>
      <p:pic>
        <p:nvPicPr>
          <p:cNvPr id="7" name="Content Placeholder 3">
            <a:extLst>
              <a:ext uri="{FF2B5EF4-FFF2-40B4-BE49-F238E27FC236}">
                <a16:creationId xmlns:a16="http://schemas.microsoft.com/office/drawing/2014/main" id="{623002A0-927D-4050-935B-58BA6FDB4192}"/>
              </a:ext>
            </a:extLst>
          </p:cNvPr>
          <p:cNvPicPr>
            <a:picLocks noGrp="1" noChangeAspect="1"/>
          </p:cNvPicPr>
          <p:nvPr>
            <p:ph idx="1"/>
          </p:nvPr>
        </p:nvPicPr>
        <p:blipFill rotWithShape="1">
          <a:blip r:embed="rId2"/>
          <a:srcRect r="6391"/>
          <a:stretch/>
        </p:blipFill>
        <p:spPr>
          <a:xfrm>
            <a:off x="1" y="10"/>
            <a:ext cx="4654296" cy="6857990"/>
          </a:xfrm>
          <a:prstGeom prst="rect">
            <a:avLst/>
          </a:prstGeom>
        </p:spPr>
      </p:pic>
    </p:spTree>
    <p:extLst>
      <p:ext uri="{BB962C8B-B14F-4D97-AF65-F5344CB8AC3E}">
        <p14:creationId xmlns:p14="http://schemas.microsoft.com/office/powerpoint/2010/main" val="7811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F5B4-D7A2-4A3F-BAC2-84228B9A7C0B}"/>
              </a:ext>
            </a:extLst>
          </p:cNvPr>
          <p:cNvSpPr>
            <a:spLocks noGrp="1"/>
          </p:cNvSpPr>
          <p:nvPr>
            <p:ph type="title"/>
          </p:nvPr>
        </p:nvSpPr>
        <p:spPr/>
        <p:txBody>
          <a:bodyPr/>
          <a:lstStyle/>
          <a:p>
            <a:r>
              <a:rPr lang="en-US" dirty="0"/>
              <a:t>What does YouTube say about public education?</a:t>
            </a:r>
          </a:p>
        </p:txBody>
      </p:sp>
      <p:sp>
        <p:nvSpPr>
          <p:cNvPr id="3" name="Content Placeholder 2">
            <a:extLst>
              <a:ext uri="{FF2B5EF4-FFF2-40B4-BE49-F238E27FC236}">
                <a16:creationId xmlns:a16="http://schemas.microsoft.com/office/drawing/2014/main" id="{C4E0627E-145F-4013-A8C1-ADDB4730B6AE}"/>
              </a:ext>
            </a:extLst>
          </p:cNvPr>
          <p:cNvSpPr>
            <a:spLocks noGrp="1"/>
          </p:cNvSpPr>
          <p:nvPr>
            <p:ph idx="1"/>
          </p:nvPr>
        </p:nvSpPr>
        <p:spPr>
          <a:xfrm>
            <a:off x="838200" y="1825625"/>
            <a:ext cx="10515600" cy="917575"/>
          </a:xfrm>
        </p:spPr>
        <p:txBody>
          <a:bodyPr/>
          <a:lstStyle/>
          <a:p>
            <a:pPr marL="0" indent="0">
              <a:buNone/>
            </a:pPr>
            <a:r>
              <a:rPr lang="en-US" dirty="0"/>
              <a:t>Study by </a:t>
            </a:r>
            <a:r>
              <a:rPr lang="en-US" dirty="0" err="1"/>
              <a:t>Burhanettin</a:t>
            </a:r>
            <a:r>
              <a:rPr lang="en-US" dirty="0"/>
              <a:t> </a:t>
            </a:r>
            <a:r>
              <a:rPr lang="en-US" dirty="0" err="1"/>
              <a:t>Keskin</a:t>
            </a:r>
            <a:r>
              <a:rPr lang="en-US" dirty="0"/>
              <a:t>, “What Do YouTube Videos Say About Public Education?” </a:t>
            </a:r>
          </a:p>
        </p:txBody>
      </p:sp>
      <p:pic>
        <p:nvPicPr>
          <p:cNvPr id="4" name="Picture 3">
            <a:extLst>
              <a:ext uri="{FF2B5EF4-FFF2-40B4-BE49-F238E27FC236}">
                <a16:creationId xmlns:a16="http://schemas.microsoft.com/office/drawing/2014/main" id="{EA0A57C8-6F24-42B5-B649-9DF6EAABD846}"/>
              </a:ext>
            </a:extLst>
          </p:cNvPr>
          <p:cNvPicPr>
            <a:picLocks noChangeAspect="1"/>
          </p:cNvPicPr>
          <p:nvPr/>
        </p:nvPicPr>
        <p:blipFill>
          <a:blip r:embed="rId2"/>
          <a:stretch>
            <a:fillRect/>
          </a:stretch>
        </p:blipFill>
        <p:spPr>
          <a:xfrm>
            <a:off x="838200" y="2899765"/>
            <a:ext cx="4457700" cy="3771900"/>
          </a:xfrm>
          <a:prstGeom prst="rect">
            <a:avLst/>
          </a:prstGeom>
        </p:spPr>
      </p:pic>
      <p:pic>
        <p:nvPicPr>
          <p:cNvPr id="5" name="Picture 4">
            <a:extLst>
              <a:ext uri="{FF2B5EF4-FFF2-40B4-BE49-F238E27FC236}">
                <a16:creationId xmlns:a16="http://schemas.microsoft.com/office/drawing/2014/main" id="{199B96F3-2348-45E5-AC82-8C040AFF7169}"/>
              </a:ext>
            </a:extLst>
          </p:cNvPr>
          <p:cNvPicPr>
            <a:picLocks noChangeAspect="1"/>
          </p:cNvPicPr>
          <p:nvPr/>
        </p:nvPicPr>
        <p:blipFill>
          <a:blip r:embed="rId3"/>
          <a:stretch>
            <a:fillRect/>
          </a:stretch>
        </p:blipFill>
        <p:spPr>
          <a:xfrm>
            <a:off x="6266515" y="2480964"/>
            <a:ext cx="4543425" cy="3943350"/>
          </a:xfrm>
          <a:prstGeom prst="rect">
            <a:avLst/>
          </a:prstGeom>
        </p:spPr>
      </p:pic>
    </p:spTree>
    <p:extLst>
      <p:ext uri="{BB962C8B-B14F-4D97-AF65-F5344CB8AC3E}">
        <p14:creationId xmlns:p14="http://schemas.microsoft.com/office/powerpoint/2010/main" val="399623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D307-8B70-48FE-936A-BEBEDA61A696}"/>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“Teaching to the Tech”</a:t>
            </a:r>
          </a:p>
        </p:txBody>
      </p:sp>
      <p:sp>
        <p:nvSpPr>
          <p:cNvPr id="3" name="Content Placeholder 2">
            <a:extLst>
              <a:ext uri="{FF2B5EF4-FFF2-40B4-BE49-F238E27FC236}">
                <a16:creationId xmlns:a16="http://schemas.microsoft.com/office/drawing/2014/main" id="{AA6FD3E4-7841-4D5A-86F1-EA2A901F3CDC}"/>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Similar to “teaching to the test,” new technology can lead to “teaching to the technology”</a:t>
            </a:r>
          </a:p>
        </p:txBody>
      </p:sp>
      <p:pic>
        <p:nvPicPr>
          <p:cNvPr id="4098" name="Picture 2" descr="Image result for teaching to the test">
            <a:extLst>
              <a:ext uri="{FF2B5EF4-FFF2-40B4-BE49-F238E27FC236}">
                <a16:creationId xmlns:a16="http://schemas.microsoft.com/office/drawing/2014/main" id="{059E83BF-444C-45C3-AC99-0EC79D6E8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63" y="1059222"/>
            <a:ext cx="6250769" cy="457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9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84D4-1BB6-4FC6-9B61-70C01B9A2107}"/>
              </a:ext>
            </a:extLst>
          </p:cNvPr>
          <p:cNvSpPr>
            <a:spLocks noGrp="1"/>
          </p:cNvSpPr>
          <p:nvPr>
            <p:ph type="title"/>
          </p:nvPr>
        </p:nvSpPr>
        <p:spPr/>
        <p:txBody>
          <a:bodyPr/>
          <a:lstStyle/>
          <a:p>
            <a:r>
              <a:rPr lang="en-US" dirty="0"/>
              <a:t>Data-informed or data-driven?</a:t>
            </a:r>
          </a:p>
        </p:txBody>
      </p:sp>
      <p:pic>
        <p:nvPicPr>
          <p:cNvPr id="3" name="Picture 2">
            <a:extLst>
              <a:ext uri="{FF2B5EF4-FFF2-40B4-BE49-F238E27FC236}">
                <a16:creationId xmlns:a16="http://schemas.microsoft.com/office/drawing/2014/main" id="{DF63227E-CAA5-41CA-BE05-5A8F8774A0D0}"/>
              </a:ext>
            </a:extLst>
          </p:cNvPr>
          <p:cNvPicPr>
            <a:picLocks noChangeAspect="1"/>
          </p:cNvPicPr>
          <p:nvPr/>
        </p:nvPicPr>
        <p:blipFill>
          <a:blip r:embed="rId2"/>
          <a:stretch>
            <a:fillRect/>
          </a:stretch>
        </p:blipFill>
        <p:spPr>
          <a:xfrm>
            <a:off x="838200" y="1825625"/>
            <a:ext cx="6657975" cy="4667250"/>
          </a:xfrm>
          <a:prstGeom prst="rect">
            <a:avLst/>
          </a:prstGeom>
        </p:spPr>
      </p:pic>
      <p:sp>
        <p:nvSpPr>
          <p:cNvPr id="4" name="TextBox 3">
            <a:extLst>
              <a:ext uri="{FF2B5EF4-FFF2-40B4-BE49-F238E27FC236}">
                <a16:creationId xmlns:a16="http://schemas.microsoft.com/office/drawing/2014/main" id="{612C19D0-EAA4-42E3-8710-7FA6FD6E26EC}"/>
              </a:ext>
            </a:extLst>
          </p:cNvPr>
          <p:cNvSpPr txBox="1"/>
          <p:nvPr/>
        </p:nvSpPr>
        <p:spPr>
          <a:xfrm>
            <a:off x="7929796" y="2866588"/>
            <a:ext cx="398738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“Using case study analyses, we've interviewed principals, coaches, consultants, and teachers and observed classrooms and grade-level meetings in these schools.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We've concluded that data-driven instruction can distort the way reading is taught, harming the students who need high-quality instruction the most.”</a:t>
            </a:r>
          </a:p>
        </p:txBody>
      </p:sp>
    </p:spTree>
    <p:extLst>
      <p:ext uri="{BB962C8B-B14F-4D97-AF65-F5344CB8AC3E}">
        <p14:creationId xmlns:p14="http://schemas.microsoft.com/office/powerpoint/2010/main" val="225401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 result for student on computer">
            <a:extLst>
              <a:ext uri="{FF2B5EF4-FFF2-40B4-BE49-F238E27FC236}">
                <a16:creationId xmlns:a16="http://schemas.microsoft.com/office/drawing/2014/main" id="{E28CC072-3132-40EB-B42A-0CD9330780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95" b="49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BA16E2-54DD-4F00-BCAA-20FA6DB737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Cost / Benefit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4279B26-AA9B-4937-B534-3A8D363F2C12}"/>
              </a:ext>
            </a:extLst>
          </p:cNvPr>
          <p:cNvSpPr/>
          <p:nvPr/>
        </p:nvSpPr>
        <p:spPr>
          <a:xfrm>
            <a:off x="10865400" y="5138291"/>
            <a:ext cx="1098000" cy="1098000"/>
          </a:xfrm>
          <a:prstGeom prst="ellipse">
            <a:avLst/>
          </a:prstGeom>
          <a:solidFill>
            <a:schemeClr val="lt1">
              <a:alpha val="0"/>
              <a:hueOff val="0"/>
              <a:satOff val="0"/>
              <a:lumOff val="0"/>
              <a:alphaOff val="0"/>
            </a:schemeClr>
          </a:solidFill>
          <a:ln w="47625" cap="flat" cmpd="sng" algn="ctr">
            <a:solidFill>
              <a:schemeClr val="accent4">
                <a:hueOff val="0"/>
                <a:satOff val="0"/>
                <a:lumOff val="0"/>
                <a:alphaOff val="0"/>
              </a:schemeClr>
            </a:solidFill>
            <a:prstDash val="solid"/>
            <a:miter lim="800000"/>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1" name="Rectangle 10" descr="Money">
            <a:extLst>
              <a:ext uri="{FF2B5EF4-FFF2-40B4-BE49-F238E27FC236}">
                <a16:creationId xmlns:a16="http://schemas.microsoft.com/office/drawing/2014/main" id="{6E5C7E7A-B935-434B-A7DC-D80477C4A432}"/>
              </a:ext>
            </a:extLst>
          </p:cNvPr>
          <p:cNvSpPr/>
          <p:nvPr/>
        </p:nvSpPr>
        <p:spPr>
          <a:xfrm>
            <a:off x="11099400" y="5372292"/>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1">
              <a:alpha val="0"/>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1191281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FB1-42E8-42AF-AED0-A2F0456A2AF0}"/>
              </a:ext>
            </a:extLst>
          </p:cNvPr>
          <p:cNvSpPr>
            <a:spLocks noGrp="1"/>
          </p:cNvSpPr>
          <p:nvPr>
            <p:ph type="title"/>
          </p:nvPr>
        </p:nvSpPr>
        <p:spPr/>
        <p:txBody>
          <a:bodyPr/>
          <a:lstStyle/>
          <a:p>
            <a:r>
              <a:rPr lang="en-US" dirty="0"/>
              <a:t>More than just $$$</a:t>
            </a:r>
          </a:p>
        </p:txBody>
      </p:sp>
      <p:sp>
        <p:nvSpPr>
          <p:cNvPr id="3" name="Content Placeholder 2">
            <a:extLst>
              <a:ext uri="{FF2B5EF4-FFF2-40B4-BE49-F238E27FC236}">
                <a16:creationId xmlns:a16="http://schemas.microsoft.com/office/drawing/2014/main" id="{86CF8320-02A7-4C09-80DD-411303AB729E}"/>
              </a:ext>
            </a:extLst>
          </p:cNvPr>
          <p:cNvSpPr>
            <a:spLocks noGrp="1"/>
          </p:cNvSpPr>
          <p:nvPr>
            <p:ph idx="1"/>
          </p:nvPr>
        </p:nvSpPr>
        <p:spPr>
          <a:xfrm>
            <a:off x="838200" y="1825625"/>
            <a:ext cx="4183505" cy="4351338"/>
          </a:xfrm>
        </p:spPr>
        <p:txBody>
          <a:bodyPr/>
          <a:lstStyle/>
          <a:p>
            <a:pPr marL="0" indent="0">
              <a:buNone/>
            </a:pPr>
            <a:r>
              <a:rPr lang="en-US" dirty="0"/>
              <a:t>Consider more than just the procurement costs:</a:t>
            </a:r>
          </a:p>
          <a:p>
            <a:r>
              <a:rPr lang="en-US" dirty="0"/>
              <a:t>Training</a:t>
            </a:r>
          </a:p>
          <a:p>
            <a:r>
              <a:rPr lang="en-US" dirty="0"/>
              <a:t>Maintenance</a:t>
            </a:r>
          </a:p>
          <a:p>
            <a:r>
              <a:rPr lang="en-US" dirty="0"/>
              <a:t>Data quality assurance</a:t>
            </a:r>
          </a:p>
        </p:txBody>
      </p:sp>
      <p:pic>
        <p:nvPicPr>
          <p:cNvPr id="3074" name="Picture 2" descr="Image result for particle collider">
            <a:extLst>
              <a:ext uri="{FF2B5EF4-FFF2-40B4-BE49-F238E27FC236}">
                <a16:creationId xmlns:a16="http://schemas.microsoft.com/office/drawing/2014/main" id="{0E725299-C90E-4FFA-8D8D-9AD4535AC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073" y="1626980"/>
            <a:ext cx="6273883" cy="4176144"/>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A8D444F9-B9C4-490F-801E-2A3F77137FEE}"/>
              </a:ext>
            </a:extLst>
          </p:cNvPr>
          <p:cNvSpPr/>
          <p:nvPr/>
        </p:nvSpPr>
        <p:spPr>
          <a:xfrm>
            <a:off x="6925456" y="1139252"/>
            <a:ext cx="3972393" cy="1813810"/>
          </a:xfrm>
          <a:prstGeom prst="wedgeRectCallout">
            <a:avLst>
              <a:gd name="adj1" fmla="val -43154"/>
              <a:gd name="adj2" fmla="val 64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Think of how well students will learn after we achieve our 1 : 1 particle accelerator ratio!</a:t>
            </a:r>
          </a:p>
        </p:txBody>
      </p:sp>
    </p:spTree>
    <p:extLst>
      <p:ext uri="{BB962C8B-B14F-4D97-AF65-F5344CB8AC3E}">
        <p14:creationId xmlns:p14="http://schemas.microsoft.com/office/powerpoint/2010/main" val="219246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rong tools2">
            <a:extLst>
              <a:ext uri="{FF2B5EF4-FFF2-40B4-BE49-F238E27FC236}">
                <a16:creationId xmlns:a16="http://schemas.microsoft.com/office/drawing/2014/main" id="{AC08041B-1D8F-490D-BF38-B2578CC08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14" y="643467"/>
            <a:ext cx="1087037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5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6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763F1-AD9E-46DC-A162-31F89080F11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Appropriate use of funds</a:t>
            </a:r>
          </a:p>
        </p:txBody>
      </p:sp>
      <p:pic>
        <p:nvPicPr>
          <p:cNvPr id="3" name="Picture 2">
            <a:extLst>
              <a:ext uri="{FF2B5EF4-FFF2-40B4-BE49-F238E27FC236}">
                <a16:creationId xmlns:a16="http://schemas.microsoft.com/office/drawing/2014/main" id="{90763EF6-E027-4673-95E1-CEEB8C1629AA}"/>
              </a:ext>
            </a:extLst>
          </p:cNvPr>
          <p:cNvPicPr>
            <a:picLocks noChangeAspect="1"/>
          </p:cNvPicPr>
          <p:nvPr/>
        </p:nvPicPr>
        <p:blipFill>
          <a:blip r:embed="rId2"/>
          <a:stretch>
            <a:fillRect/>
          </a:stretch>
        </p:blipFill>
        <p:spPr>
          <a:xfrm>
            <a:off x="4220251" y="961812"/>
            <a:ext cx="6824896" cy="4930987"/>
          </a:xfrm>
          <a:prstGeom prst="rect">
            <a:avLst/>
          </a:prstGeom>
        </p:spPr>
      </p:pic>
    </p:spTree>
    <p:extLst>
      <p:ext uri="{BB962C8B-B14F-4D97-AF65-F5344CB8AC3E}">
        <p14:creationId xmlns:p14="http://schemas.microsoft.com/office/powerpoint/2010/main" val="220777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A846-3A50-45F6-9060-27DBB2DB07CA}"/>
              </a:ext>
            </a:extLst>
          </p:cNvPr>
          <p:cNvSpPr>
            <a:spLocks noGrp="1"/>
          </p:cNvSpPr>
          <p:nvPr>
            <p:ph type="title"/>
          </p:nvPr>
        </p:nvSpPr>
        <p:spPr/>
        <p:txBody>
          <a:bodyPr/>
          <a:lstStyle/>
          <a:p>
            <a:r>
              <a:rPr lang="en-US" dirty="0"/>
              <a:t>Potential misfires</a:t>
            </a:r>
          </a:p>
        </p:txBody>
      </p:sp>
      <p:sp>
        <p:nvSpPr>
          <p:cNvPr id="4" name="Rectangle 3">
            <a:extLst>
              <a:ext uri="{FF2B5EF4-FFF2-40B4-BE49-F238E27FC236}">
                <a16:creationId xmlns:a16="http://schemas.microsoft.com/office/drawing/2014/main" id="{9145AA6F-BDF0-4673-B64F-578F04954BD2}"/>
              </a:ext>
            </a:extLst>
          </p:cNvPr>
          <p:cNvSpPr/>
          <p:nvPr/>
        </p:nvSpPr>
        <p:spPr>
          <a:xfrm>
            <a:off x="4293140" y="1971780"/>
            <a:ext cx="6096000" cy="34163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237"/>
                </a:solidFill>
                <a:effectLst/>
                <a:uLnTx/>
                <a:uFillTx/>
                <a:latin typeface="PT Serif"/>
                <a:ea typeface="+mn-ea"/>
                <a:cs typeface="+mn-cs"/>
              </a:rPr>
              <a:t>From </a:t>
            </a:r>
            <a:r>
              <a:rPr kumimoji="0" lang="en-US" sz="1800" b="0" i="0" u="none" strike="noStrike" kern="1200" cap="none" spc="0" normalizeH="0" baseline="0" noProof="0" dirty="0">
                <a:ln>
                  <a:noFill/>
                </a:ln>
                <a:solidFill>
                  <a:srgbClr val="2D3237"/>
                </a:solidFill>
                <a:effectLst/>
                <a:uLnTx/>
                <a:uFillTx/>
                <a:latin typeface="PT Serif"/>
                <a:ea typeface="+mn-ea"/>
                <a:cs typeface="+mn-cs"/>
                <a:hlinkClick r:id="rId2"/>
              </a:rPr>
              <a:t>edsurge.com article </a:t>
            </a:r>
            <a:r>
              <a:rPr kumimoji="0" lang="en-US" sz="1800" b="0" i="0" u="none" strike="noStrike" kern="1200" cap="none" spc="0" normalizeH="0" baseline="0" noProof="0" dirty="0">
                <a:ln>
                  <a:noFill/>
                </a:ln>
                <a:solidFill>
                  <a:srgbClr val="2D3237"/>
                </a:solidFill>
                <a:effectLst/>
                <a:uLnTx/>
                <a:uFillTx/>
                <a:latin typeface="PT Serif"/>
                <a:ea typeface="+mn-ea"/>
                <a:cs typeface="+mn-cs"/>
              </a:rPr>
              <a:t>2018-07-11: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D3237"/>
              </a:solidFill>
              <a:effectLst/>
              <a:uLnTx/>
              <a:uFillTx/>
              <a:latin typeface="PT Serif"/>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3237"/>
                </a:solidFill>
                <a:effectLst/>
                <a:uLnTx/>
                <a:uFillTx/>
                <a:latin typeface="PT Serif"/>
                <a:ea typeface="+mn-ea"/>
                <a:cs typeface="+mn-cs"/>
              </a:rPr>
              <a:t>Privacy aside, [Jason Hong, Carnegie Mellon University] doesn’t think voice assistant devices are really ready for educational environments. </a:t>
            </a:r>
            <a:r>
              <a:rPr kumimoji="0" lang="en-US" sz="1800" b="1" i="0" u="none" strike="noStrike" kern="1200" cap="none" spc="0" normalizeH="0" baseline="0" noProof="0" dirty="0">
                <a:ln>
                  <a:noFill/>
                </a:ln>
                <a:solidFill>
                  <a:srgbClr val="2D3237"/>
                </a:solidFill>
                <a:effectLst/>
                <a:uLnTx/>
                <a:uFillTx/>
                <a:latin typeface="PT Serif"/>
                <a:ea typeface="+mn-ea"/>
                <a:cs typeface="+mn-cs"/>
              </a:rPr>
              <a:t>They are intended for home use, he says, and teachers should consider the potential for misfires (Alexa could be accidentally activated) and disruptions (a Kindergartner who keeps yelling out for Alexa to turn off the lights). </a:t>
            </a:r>
            <a:r>
              <a:rPr kumimoji="0" lang="en-US" sz="1800" b="0" i="0" u="none" strike="noStrike" kern="1200" cap="none" spc="0" normalizeH="0" baseline="0" noProof="0" dirty="0">
                <a:ln>
                  <a:noFill/>
                </a:ln>
                <a:solidFill>
                  <a:srgbClr val="2D3237"/>
                </a:solidFill>
                <a:effectLst/>
                <a:uLnTx/>
                <a:uFillTx/>
                <a:latin typeface="PT Serif"/>
                <a:ea typeface="+mn-ea"/>
                <a:cs typeface="+mn-cs"/>
              </a:rPr>
              <a:t>Voice assistants could be useful in specific instances in a college setting, such as a lab where students need hands-free interaction, but even then, there are risks.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Jason Hong | Carnegie Mellon University - Academia.edu">
            <a:extLst>
              <a:ext uri="{FF2B5EF4-FFF2-40B4-BE49-F238E27FC236}">
                <a16:creationId xmlns:a16="http://schemas.microsoft.com/office/drawing/2014/main" id="{AFE76660-21B1-42F1-9CE2-1287F2AFB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36" y="1971780"/>
            <a:ext cx="3786994" cy="378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3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 result for student on computer">
            <a:extLst>
              <a:ext uri="{FF2B5EF4-FFF2-40B4-BE49-F238E27FC236}">
                <a16:creationId xmlns:a16="http://schemas.microsoft.com/office/drawing/2014/main" id="{E28CC072-3132-40EB-B42A-0CD9330780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95" b="49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BA16E2-54DD-4F00-BCAA-20FA6DB737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Parent Input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7629DCF-80F9-4249-8C63-277DD594FB77}"/>
              </a:ext>
            </a:extLst>
          </p:cNvPr>
          <p:cNvSpPr/>
          <p:nvPr/>
        </p:nvSpPr>
        <p:spPr>
          <a:xfrm>
            <a:off x="10773600" y="5138291"/>
            <a:ext cx="1098000" cy="1098000"/>
          </a:xfrm>
          <a:prstGeom prst="ellipse">
            <a:avLst/>
          </a:prstGeom>
          <a:solidFill>
            <a:schemeClr val="lt1">
              <a:alpha val="0"/>
              <a:hueOff val="0"/>
              <a:satOff val="0"/>
              <a:lumOff val="0"/>
              <a:alphaOff val="0"/>
            </a:schemeClr>
          </a:solidFill>
          <a:ln w="47625" cap="flat" cmpd="sng" algn="ctr">
            <a:solidFill>
              <a:schemeClr val="accent5">
                <a:hueOff val="0"/>
                <a:satOff val="0"/>
                <a:lumOff val="0"/>
                <a:alphaOff val="0"/>
              </a:schemeClr>
            </a:solidFill>
            <a:prstDash val="solid"/>
            <a:miter lim="800000"/>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ectangle 14" descr="Family with boy">
            <a:extLst>
              <a:ext uri="{FF2B5EF4-FFF2-40B4-BE49-F238E27FC236}">
                <a16:creationId xmlns:a16="http://schemas.microsoft.com/office/drawing/2014/main" id="{AE2E69EE-E3B9-4E94-9333-98D9440DFC01}"/>
              </a:ext>
            </a:extLst>
          </p:cNvPr>
          <p:cNvSpPr/>
          <p:nvPr/>
        </p:nvSpPr>
        <p:spPr>
          <a:xfrm>
            <a:off x="11007600" y="5372291"/>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1">
              <a:alpha val="0"/>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369404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CF581-4320-46BB-99EC-658A57935E1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What would parents think?</a:t>
            </a:r>
          </a:p>
        </p:txBody>
      </p:sp>
      <p:sp>
        <p:nvSpPr>
          <p:cNvPr id="3" name="Content Placeholder 2">
            <a:extLst>
              <a:ext uri="{FF2B5EF4-FFF2-40B4-BE49-F238E27FC236}">
                <a16:creationId xmlns:a16="http://schemas.microsoft.com/office/drawing/2014/main" id="{43E15A38-192A-4106-A5E8-E2307449D5E4}"/>
              </a:ext>
            </a:extLst>
          </p:cNvPr>
          <p:cNvSpPr>
            <a:spLocks noGrp="1"/>
          </p:cNvSpPr>
          <p:nvPr>
            <p:ph idx="1"/>
          </p:nvPr>
        </p:nvSpPr>
        <p:spPr>
          <a:xfrm>
            <a:off x="643468" y="2638044"/>
            <a:ext cx="3363974" cy="3415622"/>
          </a:xfrm>
        </p:spPr>
        <p:txBody>
          <a:bodyPr>
            <a:normAutofit/>
          </a:bodyPr>
          <a:lstStyle/>
          <a:p>
            <a:pPr marL="0" indent="0">
              <a:buNone/>
            </a:pPr>
            <a:r>
              <a:rPr lang="en-US" sz="2000" dirty="0">
                <a:solidFill>
                  <a:schemeClr val="bg1"/>
                </a:solidFill>
              </a:rPr>
              <a:t>In general, develop technology policies with parent input </a:t>
            </a:r>
          </a:p>
        </p:txBody>
      </p:sp>
      <p:pic>
        <p:nvPicPr>
          <p:cNvPr id="6146" name="Picture 2" descr="https://frinkiac.com/meme/S07E23/362177.jpg?b64lines=IFdvbid0IHNvbWVib2R5IHBsZWFzZQogdGhpbmsgb2YgdGhlIGNoaWxkcmVuPw==">
            <a:extLst>
              <a:ext uri="{FF2B5EF4-FFF2-40B4-BE49-F238E27FC236}">
                <a16:creationId xmlns:a16="http://schemas.microsoft.com/office/drawing/2014/main" id="{B4527F0A-5A4D-4EC7-90FF-F0DB8C5D4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63" y="1004528"/>
            <a:ext cx="6250769" cy="46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A3E6-B661-497B-B484-A8598C582FA6}"/>
              </a:ext>
            </a:extLst>
          </p:cNvPr>
          <p:cNvSpPr>
            <a:spLocks noGrp="1"/>
          </p:cNvSpPr>
          <p:nvPr>
            <p:ph type="title"/>
          </p:nvPr>
        </p:nvSpPr>
        <p:spPr/>
        <p:txBody>
          <a:bodyPr/>
          <a:lstStyle/>
          <a:p>
            <a:r>
              <a:rPr lang="en-US" dirty="0"/>
              <a:t>Social media monitoring</a:t>
            </a:r>
          </a:p>
        </p:txBody>
      </p:sp>
      <p:sp>
        <p:nvSpPr>
          <p:cNvPr id="3" name="Content Placeholder 2">
            <a:extLst>
              <a:ext uri="{FF2B5EF4-FFF2-40B4-BE49-F238E27FC236}">
                <a16:creationId xmlns:a16="http://schemas.microsoft.com/office/drawing/2014/main" id="{6B2AA62D-3245-4988-AF4B-6AD0442F444A}"/>
              </a:ext>
            </a:extLst>
          </p:cNvPr>
          <p:cNvSpPr>
            <a:spLocks noGrp="1"/>
          </p:cNvSpPr>
          <p:nvPr>
            <p:ph idx="1"/>
          </p:nvPr>
        </p:nvSpPr>
        <p:spPr>
          <a:xfrm>
            <a:off x="838200" y="1825625"/>
            <a:ext cx="5734049" cy="4351338"/>
          </a:xfrm>
        </p:spPr>
        <p:txBody>
          <a:bodyPr/>
          <a:lstStyle/>
          <a:p>
            <a:r>
              <a:rPr lang="en-US" dirty="0"/>
              <a:t>Company “geofences” posts from social media that appear threatening</a:t>
            </a:r>
          </a:p>
          <a:p>
            <a:r>
              <a:rPr lang="en-US" dirty="0"/>
              <a:t>Company shares flagged posts with LEA</a:t>
            </a:r>
          </a:p>
          <a:p>
            <a:r>
              <a:rPr lang="en-US" dirty="0"/>
              <a:t>Concerns:</a:t>
            </a:r>
          </a:p>
          <a:p>
            <a:pPr lvl="1"/>
            <a:r>
              <a:rPr lang="en-US" dirty="0"/>
              <a:t>Adequate notice to parents? (no transparency = no accountability)</a:t>
            </a:r>
          </a:p>
          <a:p>
            <a:pPr lvl="1"/>
            <a:r>
              <a:rPr lang="en-US" dirty="0"/>
              <a:t>Effectiveness?</a:t>
            </a:r>
          </a:p>
          <a:p>
            <a:pPr lvl="1"/>
            <a:r>
              <a:rPr lang="en-US" dirty="0"/>
              <a:t>Extra liability? </a:t>
            </a:r>
          </a:p>
        </p:txBody>
      </p:sp>
      <p:pic>
        <p:nvPicPr>
          <p:cNvPr id="5" name="Picture 4">
            <a:extLst>
              <a:ext uri="{FF2B5EF4-FFF2-40B4-BE49-F238E27FC236}">
                <a16:creationId xmlns:a16="http://schemas.microsoft.com/office/drawing/2014/main" id="{A47C7E81-5DA5-4B43-B64F-084FA7613746}"/>
              </a:ext>
            </a:extLst>
          </p:cNvPr>
          <p:cNvPicPr>
            <a:picLocks noChangeAspect="1"/>
          </p:cNvPicPr>
          <p:nvPr/>
        </p:nvPicPr>
        <p:blipFill>
          <a:blip r:embed="rId2"/>
          <a:stretch>
            <a:fillRect/>
          </a:stretch>
        </p:blipFill>
        <p:spPr>
          <a:xfrm>
            <a:off x="6572249" y="1877219"/>
            <a:ext cx="4781550" cy="4248150"/>
          </a:xfrm>
          <a:prstGeom prst="rect">
            <a:avLst/>
          </a:prstGeom>
          <a:ln w="9525">
            <a:solidFill>
              <a:schemeClr val="tx1"/>
            </a:solidFill>
          </a:ln>
        </p:spPr>
      </p:pic>
    </p:spTree>
    <p:extLst>
      <p:ext uri="{BB962C8B-B14F-4D97-AF65-F5344CB8AC3E}">
        <p14:creationId xmlns:p14="http://schemas.microsoft.com/office/powerpoint/2010/main" val="352163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 result for student on computer">
            <a:extLst>
              <a:ext uri="{FF2B5EF4-FFF2-40B4-BE49-F238E27FC236}">
                <a16:creationId xmlns:a16="http://schemas.microsoft.com/office/drawing/2014/main" id="{E28CC072-3132-40EB-B42A-0CD9330780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95" b="49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BA16E2-54DD-4F00-BCAA-20FA6DB737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Intended Use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B5F9293-A783-4519-B9DF-8BD86B549CB2}"/>
              </a:ext>
            </a:extLst>
          </p:cNvPr>
          <p:cNvSpPr/>
          <p:nvPr/>
        </p:nvSpPr>
        <p:spPr>
          <a:xfrm>
            <a:off x="10773600" y="5138291"/>
            <a:ext cx="1098000" cy="1098000"/>
          </a:xfrm>
          <a:prstGeom prst="ellipse">
            <a:avLst/>
          </a:prstGeom>
          <a:solidFill>
            <a:schemeClr val="lt1">
              <a:alpha val="0"/>
              <a:hueOff val="0"/>
              <a:satOff val="0"/>
              <a:lumOff val="0"/>
              <a:alphaOff val="0"/>
            </a:schemeClr>
          </a:solidFill>
          <a:ln w="47625" cap="flat" cmpd="sng" algn="ctr">
            <a:solidFill>
              <a:schemeClr val="accent6">
                <a:hueOff val="0"/>
                <a:satOff val="0"/>
                <a:lumOff val="0"/>
                <a:alphaOff val="0"/>
              </a:schemeClr>
            </a:solidFill>
            <a:prstDash val="solid"/>
            <a:miter lim="800000"/>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1" name="Rectangle 10" descr="Scissors">
            <a:extLst>
              <a:ext uri="{FF2B5EF4-FFF2-40B4-BE49-F238E27FC236}">
                <a16:creationId xmlns:a16="http://schemas.microsoft.com/office/drawing/2014/main" id="{B1F0EBEF-8B86-4341-B19D-3D9A96327DE6}"/>
              </a:ext>
            </a:extLst>
          </p:cNvPr>
          <p:cNvSpPr/>
          <p:nvPr/>
        </p:nvSpPr>
        <p:spPr>
          <a:xfrm>
            <a:off x="11007600" y="5372291"/>
            <a:ext cx="630000" cy="63000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0">
            <a:schemeClr val="lt1">
              <a:alpha val="0"/>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Tree>
    <p:extLst>
      <p:ext uri="{BB962C8B-B14F-4D97-AF65-F5344CB8AC3E}">
        <p14:creationId xmlns:p14="http://schemas.microsoft.com/office/powerpoint/2010/main" val="3147082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F388-4031-45CC-B03D-FF02A0014229}"/>
              </a:ext>
            </a:extLst>
          </p:cNvPr>
          <p:cNvSpPr>
            <a:spLocks noGrp="1"/>
          </p:cNvSpPr>
          <p:nvPr>
            <p:ph type="title"/>
          </p:nvPr>
        </p:nvSpPr>
        <p:spPr>
          <a:xfrm>
            <a:off x="4965430" y="629268"/>
            <a:ext cx="6586491" cy="1286160"/>
          </a:xfrm>
        </p:spPr>
        <p:txBody>
          <a:bodyPr anchor="b">
            <a:normAutofit/>
          </a:bodyPr>
          <a:lstStyle/>
          <a:p>
            <a:r>
              <a:rPr lang="en-US" dirty="0"/>
              <a:t>Personal assistants</a:t>
            </a:r>
          </a:p>
        </p:txBody>
      </p:sp>
      <p:pic>
        <p:nvPicPr>
          <p:cNvPr id="7170" name="Picture 2" descr="Image result for alexa">
            <a:extLst>
              <a:ext uri="{FF2B5EF4-FFF2-40B4-BE49-F238E27FC236}">
                <a16:creationId xmlns:a16="http://schemas.microsoft.com/office/drawing/2014/main" id="{06597FB2-76D8-493A-91B8-C648CBC84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91" r="32542"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09D0E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EC3564-C16C-4827-B786-F905F8EC274D}"/>
              </a:ext>
            </a:extLst>
          </p:cNvPr>
          <p:cNvSpPr>
            <a:spLocks noGrp="1"/>
          </p:cNvSpPr>
          <p:nvPr>
            <p:ph idx="1"/>
          </p:nvPr>
        </p:nvSpPr>
        <p:spPr>
          <a:xfrm>
            <a:off x="4965431" y="2438400"/>
            <a:ext cx="6586489" cy="3785419"/>
          </a:xfrm>
        </p:spPr>
        <p:txBody>
          <a:bodyPr>
            <a:normAutofit/>
          </a:bodyPr>
          <a:lstStyle/>
          <a:p>
            <a:r>
              <a:rPr lang="en-US" sz="2000" dirty="0"/>
              <a:t>COPPA explicitly treats “voice” as personally identifiable</a:t>
            </a:r>
          </a:p>
          <a:p>
            <a:r>
              <a:rPr lang="en-US" sz="2000" dirty="0"/>
              <a:t>However, the FTC says when voice is used as a replacement for written words (e.g., perform a search), they will not take enforcement action </a:t>
            </a:r>
          </a:p>
          <a:p>
            <a:r>
              <a:rPr lang="en-US" sz="2000" dirty="0"/>
              <a:t>Unclear whether student’s voice would always qualify as part of education record under FERPA</a:t>
            </a:r>
          </a:p>
          <a:p>
            <a:r>
              <a:rPr lang="en-US" sz="2000" dirty="0"/>
              <a:t>These devices work outside your firewall (so it’s likely that they are violating CIPA)</a:t>
            </a:r>
          </a:p>
          <a:p>
            <a:endParaRPr lang="en-US" sz="2000" dirty="0"/>
          </a:p>
        </p:txBody>
      </p:sp>
    </p:spTree>
    <p:extLst>
      <p:ext uri="{BB962C8B-B14F-4D97-AF65-F5344CB8AC3E}">
        <p14:creationId xmlns:p14="http://schemas.microsoft.com/office/powerpoint/2010/main" val="321938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74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FA9CA-5222-4B33-B7A3-DDAF8557077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Amazon’s opinion…</a:t>
            </a:r>
          </a:p>
        </p:txBody>
      </p:sp>
      <p:pic>
        <p:nvPicPr>
          <p:cNvPr id="8" name="Content Placeholder 4">
            <a:extLst>
              <a:ext uri="{FF2B5EF4-FFF2-40B4-BE49-F238E27FC236}">
                <a16:creationId xmlns:a16="http://schemas.microsoft.com/office/drawing/2014/main" id="{A7FCDE19-C923-4A5C-8C49-4C5E8AE46830}"/>
              </a:ext>
            </a:extLst>
          </p:cNvPr>
          <p:cNvPicPr>
            <a:picLocks noGrp="1" noChangeAspect="1"/>
          </p:cNvPicPr>
          <p:nvPr>
            <p:ph idx="1"/>
          </p:nvPr>
        </p:nvPicPr>
        <p:blipFill>
          <a:blip r:embed="rId2"/>
          <a:stretch>
            <a:fillRect/>
          </a:stretch>
        </p:blipFill>
        <p:spPr>
          <a:xfrm>
            <a:off x="4038600" y="986694"/>
            <a:ext cx="7188199" cy="4881223"/>
          </a:xfrm>
          <a:prstGeom prst="rect">
            <a:avLst/>
          </a:prstGeom>
        </p:spPr>
      </p:pic>
    </p:spTree>
    <p:extLst>
      <p:ext uri="{BB962C8B-B14F-4D97-AF65-F5344CB8AC3E}">
        <p14:creationId xmlns:p14="http://schemas.microsoft.com/office/powerpoint/2010/main" val="2858707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 result for student on computer">
            <a:extLst>
              <a:ext uri="{FF2B5EF4-FFF2-40B4-BE49-F238E27FC236}">
                <a16:creationId xmlns:a16="http://schemas.microsoft.com/office/drawing/2014/main" id="{E28CC072-3132-40EB-B42A-0CD9330780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95" b="49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BA16E2-54DD-4F00-BCAA-20FA6DB737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Effectiveness / Pedagogical Value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356C1C7-5551-4D77-A4C2-DD1D8022C9A8}"/>
              </a:ext>
            </a:extLst>
          </p:cNvPr>
          <p:cNvSpPr/>
          <p:nvPr/>
        </p:nvSpPr>
        <p:spPr>
          <a:xfrm>
            <a:off x="10636800" y="5138291"/>
            <a:ext cx="1098000" cy="1098000"/>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ectangle 14" descr="Microscope">
            <a:extLst>
              <a:ext uri="{FF2B5EF4-FFF2-40B4-BE49-F238E27FC236}">
                <a16:creationId xmlns:a16="http://schemas.microsoft.com/office/drawing/2014/main" id="{76C52C99-07D8-44E7-976D-819E12DCCD86}"/>
              </a:ext>
            </a:extLst>
          </p:cNvPr>
          <p:cNvSpPr/>
          <p:nvPr/>
        </p:nvSpPr>
        <p:spPr>
          <a:xfrm>
            <a:off x="10870800" y="5372291"/>
            <a:ext cx="630000" cy="63000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0">
            <a:schemeClr val="lt1">
              <a:alpha val="0"/>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29290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753C-A33A-4EBF-AC0C-A2319597262E}"/>
              </a:ext>
            </a:extLst>
          </p:cNvPr>
          <p:cNvSpPr>
            <a:spLocks noGrp="1"/>
          </p:cNvSpPr>
          <p:nvPr>
            <p:ph type="title"/>
          </p:nvPr>
        </p:nvSpPr>
        <p:spPr>
          <a:xfrm>
            <a:off x="4965430" y="629268"/>
            <a:ext cx="6586491" cy="1286160"/>
          </a:xfrm>
        </p:spPr>
        <p:txBody>
          <a:bodyPr anchor="b">
            <a:normAutofit/>
          </a:bodyPr>
          <a:lstStyle/>
          <a:p>
            <a:r>
              <a:rPr lang="en-US" sz="4100"/>
              <a:t>Facial-Recognition for school safety</a:t>
            </a:r>
          </a:p>
        </p:txBody>
      </p:sp>
      <p:pic>
        <p:nvPicPr>
          <p:cNvPr id="7" name="Picture 6">
            <a:extLst>
              <a:ext uri="{FF2B5EF4-FFF2-40B4-BE49-F238E27FC236}">
                <a16:creationId xmlns:a16="http://schemas.microsoft.com/office/drawing/2014/main" id="{53C32EE5-DEB5-4AAC-9A75-13AF9720EF5A}"/>
              </a:ext>
            </a:extLst>
          </p:cNvPr>
          <p:cNvPicPr>
            <a:picLocks noChangeAspect="1"/>
          </p:cNvPicPr>
          <p:nvPr/>
        </p:nvPicPr>
        <p:blipFill rotWithShape="1">
          <a:blip r:embed="rId2"/>
          <a:srcRect l="21632" r="42881"/>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E2E5A100-F49D-428F-AB19-FEFAE2BF12DD}"/>
              </a:ext>
            </a:extLst>
          </p:cNvPr>
          <p:cNvSpPr>
            <a:spLocks noGrp="1"/>
          </p:cNvSpPr>
          <p:nvPr>
            <p:ph idx="1"/>
          </p:nvPr>
        </p:nvSpPr>
        <p:spPr>
          <a:xfrm>
            <a:off x="4965431" y="2438400"/>
            <a:ext cx="6586489" cy="3785419"/>
          </a:xfrm>
        </p:spPr>
        <p:txBody>
          <a:bodyPr>
            <a:normAutofit/>
          </a:bodyPr>
          <a:lstStyle/>
          <a:p>
            <a:r>
              <a:rPr lang="en-US" sz="2000" dirty="0"/>
              <a:t>July 18 Education Week </a:t>
            </a:r>
            <a:r>
              <a:rPr lang="en-US" sz="2000" dirty="0">
                <a:hlinkClick r:id="rId3"/>
              </a:rPr>
              <a:t>article</a:t>
            </a:r>
            <a:r>
              <a:rPr lang="en-US" sz="2000" dirty="0"/>
              <a:t> discusses how more districts are purchasing surveillance/facial-recognition technology to increase school safety</a:t>
            </a:r>
          </a:p>
          <a:p>
            <a:r>
              <a:rPr lang="en-US" sz="2000" dirty="0"/>
              <a:t>Unclear how effective they are at stopping threats</a:t>
            </a:r>
          </a:p>
        </p:txBody>
      </p:sp>
    </p:spTree>
    <p:extLst>
      <p:ext uri="{BB962C8B-B14F-4D97-AF65-F5344CB8AC3E}">
        <p14:creationId xmlns:p14="http://schemas.microsoft.com/office/powerpoint/2010/main" val="163833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0765E47-4D11-4A03-A22F-3221B1605215}"/>
              </a:ext>
            </a:extLst>
          </p:cNvPr>
          <p:cNvSpPr>
            <a:spLocks noGrp="1"/>
          </p:cNvSpPr>
          <p:nvPr>
            <p:ph type="title"/>
          </p:nvPr>
        </p:nvSpPr>
        <p:spPr>
          <a:xfrm>
            <a:off x="535020" y="685800"/>
            <a:ext cx="2780271" cy="5105400"/>
          </a:xfrm>
        </p:spPr>
        <p:txBody>
          <a:bodyPr>
            <a:normAutofit/>
          </a:bodyPr>
          <a:lstStyle/>
          <a:p>
            <a:r>
              <a:rPr lang="en-US" sz="3400">
                <a:solidFill>
                  <a:srgbClr val="FFFFFF"/>
                </a:solidFill>
              </a:rPr>
              <a:t>What is “appropriate”?</a:t>
            </a:r>
          </a:p>
        </p:txBody>
      </p:sp>
      <p:graphicFrame>
        <p:nvGraphicFramePr>
          <p:cNvPr id="5" name="Content Placeholder 2">
            <a:extLst>
              <a:ext uri="{FF2B5EF4-FFF2-40B4-BE49-F238E27FC236}">
                <a16:creationId xmlns:a16="http://schemas.microsoft.com/office/drawing/2014/main" id="{B0E5A37E-0180-4A79-A258-EC78F6D36F97}"/>
              </a:ext>
            </a:extLst>
          </p:cNvPr>
          <p:cNvGraphicFramePr>
            <a:graphicFrameLocks noGrp="1"/>
          </p:cNvGraphicFramePr>
          <p:nvPr>
            <p:ph idx="1"/>
            <p:extLst>
              <p:ext uri="{D42A27DB-BD31-4B8C-83A1-F6EECF244321}">
                <p14:modId xmlns:p14="http://schemas.microsoft.com/office/powerpoint/2010/main" val="209713155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40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DCA-3BC9-4BE7-99C7-457AEFAD4FB4}"/>
              </a:ext>
            </a:extLst>
          </p:cNvPr>
          <p:cNvSpPr>
            <a:spLocks noGrp="1"/>
          </p:cNvSpPr>
          <p:nvPr>
            <p:ph type="title"/>
          </p:nvPr>
        </p:nvSpPr>
        <p:spPr/>
        <p:txBody>
          <a:bodyPr/>
          <a:lstStyle/>
          <a:p>
            <a:r>
              <a:rPr lang="en-US" dirty="0"/>
              <a:t>Effects on motivation</a:t>
            </a:r>
          </a:p>
        </p:txBody>
      </p:sp>
      <p:pic>
        <p:nvPicPr>
          <p:cNvPr id="4" name="Picture 3">
            <a:extLst>
              <a:ext uri="{FF2B5EF4-FFF2-40B4-BE49-F238E27FC236}">
                <a16:creationId xmlns:a16="http://schemas.microsoft.com/office/drawing/2014/main" id="{0AF6A21F-14CB-48FD-B65F-42EF7EA01DB9}"/>
              </a:ext>
            </a:extLst>
          </p:cNvPr>
          <p:cNvPicPr>
            <a:picLocks noChangeAspect="1"/>
          </p:cNvPicPr>
          <p:nvPr/>
        </p:nvPicPr>
        <p:blipFill>
          <a:blip r:embed="rId2"/>
          <a:stretch>
            <a:fillRect/>
          </a:stretch>
        </p:blipFill>
        <p:spPr>
          <a:xfrm>
            <a:off x="1436322" y="1357953"/>
            <a:ext cx="9319356" cy="5500047"/>
          </a:xfrm>
          <a:prstGeom prst="rect">
            <a:avLst/>
          </a:prstGeom>
        </p:spPr>
      </p:pic>
    </p:spTree>
    <p:extLst>
      <p:ext uri="{BB962C8B-B14F-4D97-AF65-F5344CB8AC3E}">
        <p14:creationId xmlns:p14="http://schemas.microsoft.com/office/powerpoint/2010/main" val="109905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0765E47-4D11-4A03-A22F-3221B1605215}"/>
              </a:ext>
            </a:extLst>
          </p:cNvPr>
          <p:cNvSpPr>
            <a:spLocks noGrp="1"/>
          </p:cNvSpPr>
          <p:nvPr>
            <p:ph type="title"/>
          </p:nvPr>
        </p:nvSpPr>
        <p:spPr>
          <a:xfrm>
            <a:off x="535020" y="685800"/>
            <a:ext cx="2780271" cy="5105400"/>
          </a:xfrm>
        </p:spPr>
        <p:txBody>
          <a:bodyPr>
            <a:normAutofit/>
          </a:bodyPr>
          <a:lstStyle/>
          <a:p>
            <a:r>
              <a:rPr lang="en-US" sz="3400" dirty="0">
                <a:solidFill>
                  <a:srgbClr val="FFFFFF"/>
                </a:solidFill>
              </a:rPr>
              <a:t>Summary</a:t>
            </a:r>
          </a:p>
        </p:txBody>
      </p:sp>
      <p:graphicFrame>
        <p:nvGraphicFramePr>
          <p:cNvPr id="5" name="Content Placeholder 2">
            <a:extLst>
              <a:ext uri="{FF2B5EF4-FFF2-40B4-BE49-F238E27FC236}">
                <a16:creationId xmlns:a16="http://schemas.microsoft.com/office/drawing/2014/main" id="{B0E5A37E-0180-4A79-A258-EC78F6D36F97}"/>
              </a:ext>
            </a:extLst>
          </p:cNvPr>
          <p:cNvGraphicFramePr>
            <a:graphicFrameLocks noGrp="1"/>
          </p:cNvGraphicFramePr>
          <p:nvPr>
            <p:ph idx="1"/>
            <p:extLst>
              <p:ext uri="{D42A27DB-BD31-4B8C-83A1-F6EECF244321}">
                <p14:modId xmlns:p14="http://schemas.microsoft.com/office/powerpoint/2010/main" val="356143763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31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 result for student on computer">
            <a:extLst>
              <a:ext uri="{FF2B5EF4-FFF2-40B4-BE49-F238E27FC236}">
                <a16:creationId xmlns:a16="http://schemas.microsoft.com/office/drawing/2014/main" id="{E28CC072-3132-40EB-B42A-0CD9330780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95" b="49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A16E2-54DD-4F00-BCAA-20FA6DB737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Legal Compliance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DB27ECA-C5A6-4AE4-A29C-F632CCEC90F9}"/>
              </a:ext>
            </a:extLst>
          </p:cNvPr>
          <p:cNvSpPr/>
          <p:nvPr/>
        </p:nvSpPr>
        <p:spPr>
          <a:xfrm>
            <a:off x="10865400" y="5163825"/>
            <a:ext cx="1098000" cy="1098000"/>
          </a:xfrm>
          <a:prstGeom prst="ellipse">
            <a:avLst/>
          </a:prstGeom>
          <a:solidFill>
            <a:schemeClr val="lt1">
              <a:alpha val="0"/>
              <a:hueOff val="0"/>
              <a:satOff val="0"/>
              <a:lumOff val="0"/>
              <a:alphaOff val="0"/>
            </a:schemeClr>
          </a:solidFill>
          <a:ln w="47625" cap="flat" cmpd="sng" algn="ctr">
            <a:solidFill>
              <a:schemeClr val="accent2">
                <a:hueOff val="0"/>
                <a:satOff val="0"/>
                <a:lumOff val="0"/>
                <a:alphaOff val="0"/>
              </a:schemeClr>
            </a:solidFill>
            <a:prstDash val="solid"/>
            <a:miter lim="800000"/>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1" name="Rectangle 10" descr="Scales of Justice">
            <a:extLst>
              <a:ext uri="{FF2B5EF4-FFF2-40B4-BE49-F238E27FC236}">
                <a16:creationId xmlns:a16="http://schemas.microsoft.com/office/drawing/2014/main" id="{665E073D-3DED-48A6-88C3-3F45FCDB7663}"/>
              </a:ext>
            </a:extLst>
          </p:cNvPr>
          <p:cNvSpPr/>
          <p:nvPr/>
        </p:nvSpPr>
        <p:spPr>
          <a:xfrm>
            <a:off x="11099400" y="5397826"/>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90694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94C37-83F8-4933-9F3F-62EDB8D1ED34}"/>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Legal Compliance</a:t>
            </a:r>
          </a:p>
        </p:txBody>
      </p:sp>
      <p:sp>
        <p:nvSpPr>
          <p:cNvPr id="7" name="TextBox 6">
            <a:extLst>
              <a:ext uri="{FF2B5EF4-FFF2-40B4-BE49-F238E27FC236}">
                <a16:creationId xmlns:a16="http://schemas.microsoft.com/office/drawing/2014/main" id="{E0498DD5-68E8-4953-AD65-98CD93158470}"/>
              </a:ext>
            </a:extLst>
          </p:cNvPr>
          <p:cNvSpPr txBox="1"/>
          <p:nvPr/>
        </p:nvSpPr>
        <p:spPr>
          <a:xfrm>
            <a:off x="643468" y="2638044"/>
            <a:ext cx="3363974" cy="3415622"/>
          </a:xfrm>
          <a:prstGeom prst="rect">
            <a:avLst/>
          </a:prstGeom>
        </p:spPr>
        <p:txBody>
          <a:bodyPr vert="horz" lIns="91440" tIns="45720" rIns="91440" bIns="45720" rtlCol="0">
            <a:normAutofit/>
          </a:bodyPr>
          <a:lstStyle/>
          <a:p>
            <a:pPr marL="228600">
              <a:lnSpc>
                <a:spcPct val="90000"/>
              </a:lnSpc>
              <a:spcAft>
                <a:spcPts val="600"/>
              </a:spcAft>
            </a:pPr>
            <a:r>
              <a:rPr lang="en-US" sz="3200" dirty="0">
                <a:solidFill>
                  <a:schemeClr val="bg1"/>
                </a:solidFill>
              </a:rPr>
              <a:t>Laws like FERPA follow a “reasonableness” standard</a:t>
            </a:r>
          </a:p>
          <a:p>
            <a:pPr indent="-228600">
              <a:lnSpc>
                <a:spcPct val="90000"/>
              </a:lnSpc>
              <a:spcAft>
                <a:spcPts val="600"/>
              </a:spcAft>
              <a:buFont typeface="Arial" panose="020B0604020202020204" pitchFamily="34" charset="0"/>
              <a:buChar char="•"/>
            </a:pPr>
            <a:endParaRPr lang="en-US" sz="3200" dirty="0">
              <a:solidFill>
                <a:schemeClr val="bg1"/>
              </a:solidFill>
            </a:endParaRPr>
          </a:p>
        </p:txBody>
      </p:sp>
      <p:pic>
        <p:nvPicPr>
          <p:cNvPr id="1026" name="Picture 2" descr="Image result for pee wee, listen to reason">
            <a:extLst>
              <a:ext uri="{FF2B5EF4-FFF2-40B4-BE49-F238E27FC236}">
                <a16:creationId xmlns:a16="http://schemas.microsoft.com/office/drawing/2014/main" id="{20AF6A99-5E7E-41EE-9CF8-5891D2D6B9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97763" y="1642107"/>
            <a:ext cx="6250769" cy="341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5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FF25-96F2-42BD-9374-13AF2BB7BE9B}"/>
              </a:ext>
            </a:extLst>
          </p:cNvPr>
          <p:cNvSpPr>
            <a:spLocks noGrp="1"/>
          </p:cNvSpPr>
          <p:nvPr>
            <p:ph type="title"/>
          </p:nvPr>
        </p:nvSpPr>
        <p:spPr/>
        <p:txBody>
          <a:bodyPr/>
          <a:lstStyle/>
          <a:p>
            <a:r>
              <a:rPr lang="en-US" dirty="0"/>
              <a:t>What is reasonable?	</a:t>
            </a:r>
          </a:p>
        </p:txBody>
      </p:sp>
      <p:sp>
        <p:nvSpPr>
          <p:cNvPr id="3" name="Content Placeholder 2">
            <a:extLst>
              <a:ext uri="{FF2B5EF4-FFF2-40B4-BE49-F238E27FC236}">
                <a16:creationId xmlns:a16="http://schemas.microsoft.com/office/drawing/2014/main" id="{B494AA04-2322-46D3-BB9A-D477C4805989}"/>
              </a:ext>
            </a:extLst>
          </p:cNvPr>
          <p:cNvSpPr>
            <a:spLocks noGrp="1"/>
          </p:cNvSpPr>
          <p:nvPr>
            <p:ph idx="1"/>
          </p:nvPr>
        </p:nvSpPr>
        <p:spPr>
          <a:xfrm>
            <a:off x="838200" y="1825625"/>
            <a:ext cx="10515600" cy="4351338"/>
          </a:xfrm>
        </p:spPr>
        <p:txBody>
          <a:bodyPr/>
          <a:lstStyle/>
          <a:p>
            <a:r>
              <a:rPr lang="en-US" dirty="0"/>
              <a:t>Teachers share with admin/parents what they’re using in the classroom</a:t>
            </a:r>
          </a:p>
          <a:p>
            <a:r>
              <a:rPr lang="en-US" dirty="0"/>
              <a:t>Schools request that data be destroyed once no longer used</a:t>
            </a:r>
          </a:p>
          <a:p>
            <a:r>
              <a:rPr lang="en-US" dirty="0"/>
              <a:t>Parents aren’t denied FERPA rights (e.g., access to records)</a:t>
            </a:r>
          </a:p>
          <a:p>
            <a:r>
              <a:rPr lang="en-US" dirty="0"/>
              <a:t>Could be based on input from teachers, parents, stakeholders</a:t>
            </a:r>
          </a:p>
        </p:txBody>
      </p:sp>
    </p:spTree>
    <p:extLst>
      <p:ext uri="{BB962C8B-B14F-4D97-AF65-F5344CB8AC3E}">
        <p14:creationId xmlns:p14="http://schemas.microsoft.com/office/powerpoint/2010/main" val="25134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4FFA-80EC-47E4-8501-FFE4FC9D426C}"/>
              </a:ext>
            </a:extLst>
          </p:cNvPr>
          <p:cNvSpPr>
            <a:spLocks noGrp="1"/>
          </p:cNvSpPr>
          <p:nvPr>
            <p:ph type="title"/>
          </p:nvPr>
        </p:nvSpPr>
        <p:spPr>
          <a:xfrm>
            <a:off x="762001" y="803325"/>
            <a:ext cx="5314536" cy="1325563"/>
          </a:xfrm>
        </p:spPr>
        <p:txBody>
          <a:bodyPr>
            <a:normAutofit/>
          </a:bodyPr>
          <a:lstStyle/>
          <a:p>
            <a:r>
              <a:rPr lang="en-US" dirty="0"/>
              <a:t>What about emailing parents?</a:t>
            </a:r>
          </a:p>
        </p:txBody>
      </p:sp>
      <p:sp>
        <p:nvSpPr>
          <p:cNvPr id="3" name="Content Placeholder 2">
            <a:extLst>
              <a:ext uri="{FF2B5EF4-FFF2-40B4-BE49-F238E27FC236}">
                <a16:creationId xmlns:a16="http://schemas.microsoft.com/office/drawing/2014/main" id="{623A2725-8C32-40BB-BBFC-68E09B12E982}"/>
              </a:ext>
            </a:extLst>
          </p:cNvPr>
          <p:cNvSpPr>
            <a:spLocks noGrp="1"/>
          </p:cNvSpPr>
          <p:nvPr>
            <p:ph idx="1"/>
          </p:nvPr>
        </p:nvSpPr>
        <p:spPr>
          <a:xfrm>
            <a:off x="762000" y="2279018"/>
            <a:ext cx="5314543" cy="3375920"/>
          </a:xfrm>
        </p:spPr>
        <p:txBody>
          <a:bodyPr anchor="t">
            <a:normAutofit/>
          </a:bodyPr>
          <a:lstStyle/>
          <a:p>
            <a:r>
              <a:rPr lang="en-US" sz="2400" dirty="0"/>
              <a:t>Parents have a right to access their child’s student records</a:t>
            </a:r>
          </a:p>
          <a:p>
            <a:r>
              <a:rPr lang="en-US" sz="2400" dirty="0"/>
              <a:t>True, student names are PII</a:t>
            </a:r>
          </a:p>
          <a:p>
            <a:pPr lvl="1"/>
            <a:r>
              <a:rPr lang="en-US" dirty="0"/>
              <a:t>So are parent names and email addresses! </a:t>
            </a:r>
          </a:p>
          <a:p>
            <a:pPr lvl="1"/>
            <a:r>
              <a:rPr lang="en-US" dirty="0"/>
              <a:t>It is impossible to email a parent without disclosing PII</a:t>
            </a:r>
          </a:p>
          <a:p>
            <a:r>
              <a:rPr lang="en-US" sz="2400" dirty="0"/>
              <a:t>Weigh risk and benefits when emailing</a:t>
            </a:r>
          </a:p>
          <a:p>
            <a:pPr lvl="1"/>
            <a:endParaRPr lang="en-US" dirty="0"/>
          </a:p>
        </p:txBody>
      </p:sp>
      <p:pic>
        <p:nvPicPr>
          <p:cNvPr id="1026" name="Picture 2" descr="Related image">
            <a:extLst>
              <a:ext uri="{FF2B5EF4-FFF2-40B4-BE49-F238E27FC236}">
                <a16:creationId xmlns:a16="http://schemas.microsoft.com/office/drawing/2014/main" id="{DF44D85C-48E5-44F8-9902-AAAD548BA7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4" r="2"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0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CDE9BB3-E608-4544-ABC4-A60C2F0E917D}"/>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CIPA</a:t>
            </a:r>
          </a:p>
        </p:txBody>
      </p:sp>
      <p:graphicFrame>
        <p:nvGraphicFramePr>
          <p:cNvPr id="5" name="Content Placeholder 2">
            <a:extLst>
              <a:ext uri="{FF2B5EF4-FFF2-40B4-BE49-F238E27FC236}">
                <a16:creationId xmlns:a16="http://schemas.microsoft.com/office/drawing/2014/main" id="{BEED7D16-025C-4617-A7A4-E3BECD87A7C4}"/>
              </a:ext>
            </a:extLst>
          </p:cNvPr>
          <p:cNvGraphicFramePr>
            <a:graphicFrameLocks noGrp="1"/>
          </p:cNvGraphicFramePr>
          <p:nvPr>
            <p:ph idx="1"/>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1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60317C-A0DA-493E-A882-9EC28118A995}"/>
              </a:ext>
            </a:extLst>
          </p:cNvPr>
          <p:cNvSpPr>
            <a:spLocks noGrp="1"/>
          </p:cNvSpPr>
          <p:nvPr>
            <p:ph type="title"/>
          </p:nvPr>
        </p:nvSpPr>
        <p:spPr>
          <a:xfrm>
            <a:off x="833002" y="365125"/>
            <a:ext cx="10520702" cy="1325563"/>
          </a:xfrm>
        </p:spPr>
        <p:txBody>
          <a:bodyPr>
            <a:normAutofit/>
          </a:bodyPr>
          <a:lstStyle/>
          <a:p>
            <a:r>
              <a:rPr lang="en-US" dirty="0"/>
              <a:t>CIPA Internet Safety Policies</a:t>
            </a:r>
          </a:p>
        </p:txBody>
      </p:sp>
      <p:graphicFrame>
        <p:nvGraphicFramePr>
          <p:cNvPr id="5" name="Content Placeholder 2">
            <a:extLst>
              <a:ext uri="{FF2B5EF4-FFF2-40B4-BE49-F238E27FC236}">
                <a16:creationId xmlns:a16="http://schemas.microsoft.com/office/drawing/2014/main" id="{A7955CF2-2C9E-4F54-8604-3CAF5208CB6C}"/>
              </a:ext>
            </a:extLst>
          </p:cNvPr>
          <p:cNvGraphicFramePr>
            <a:graphicFrameLocks noGrp="1"/>
          </p:cNvGraphicFramePr>
          <p:nvPr>
            <p:ph idx="1"/>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2620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5510</TotalTime>
  <Words>768</Words>
  <Application>Microsoft Office PowerPoint</Application>
  <PresentationFormat>Widescreen</PresentationFormat>
  <Paragraphs>94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PT Serif</vt:lpstr>
      <vt:lpstr>Office Theme</vt:lpstr>
      <vt:lpstr>Inappropriate Use of Technology in Schools</vt:lpstr>
      <vt:lpstr>PowerPoint Presentation</vt:lpstr>
      <vt:lpstr>What is “appropriate”?</vt:lpstr>
      <vt:lpstr>Legal Compliance</vt:lpstr>
      <vt:lpstr>Legal Compliance</vt:lpstr>
      <vt:lpstr>What is reasonable? </vt:lpstr>
      <vt:lpstr>What about emailing parents?</vt:lpstr>
      <vt:lpstr>CIPA</vt:lpstr>
      <vt:lpstr>CIPA Internet Safety Policies</vt:lpstr>
      <vt:lpstr>“Webcamgate”</vt:lpstr>
      <vt:lpstr>Avoiding Harm</vt:lpstr>
      <vt:lpstr>Avoiding harm</vt:lpstr>
      <vt:lpstr>Algorithms</vt:lpstr>
      <vt:lpstr>Is algorithmically-filtered content best for students?</vt:lpstr>
      <vt:lpstr>What does YouTube say about public education?</vt:lpstr>
      <vt:lpstr>“Teaching to the Tech”</vt:lpstr>
      <vt:lpstr>Data-informed or data-driven?</vt:lpstr>
      <vt:lpstr>Cost / Benefit</vt:lpstr>
      <vt:lpstr>More than just $$$</vt:lpstr>
      <vt:lpstr>Appropriate use of funds</vt:lpstr>
      <vt:lpstr>Potential misfires</vt:lpstr>
      <vt:lpstr>Parent Input</vt:lpstr>
      <vt:lpstr>What would parents think?</vt:lpstr>
      <vt:lpstr>Social media monitoring</vt:lpstr>
      <vt:lpstr>Intended Use</vt:lpstr>
      <vt:lpstr>Personal assistants</vt:lpstr>
      <vt:lpstr>Amazon’s opinion…</vt:lpstr>
      <vt:lpstr>Effectiveness / Pedagogical Value</vt:lpstr>
      <vt:lpstr>Facial-Recognition for school safety</vt:lpstr>
      <vt:lpstr>Effects on motivation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Inappropriate Use of Technology in Schools</dc:title>
  <dc:creator>Sallay, David</dc:creator>
  <cp:lastModifiedBy>Sallay, David</cp:lastModifiedBy>
  <cp:revision>4</cp:revision>
  <dcterms:created xsi:type="dcterms:W3CDTF">2019-01-04T22:34:18Z</dcterms:created>
  <dcterms:modified xsi:type="dcterms:W3CDTF">2019-01-08T18:24:27Z</dcterms:modified>
</cp:coreProperties>
</file>